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1" r:id="rId5"/>
    <p:sldMasterId id="214748369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y="5143500" cx="9144000"/>
  <p:notesSz cx="6858000" cy="9144000"/>
  <p:embeddedFontLst>
    <p:embeddedFont>
      <p:font typeface="Patrick Hand"/>
      <p:regular r:id="rId30"/>
    </p:embeddedFont>
    <p:embeddedFont>
      <p:font typeface="Bangers"/>
      <p:regular r:id="rId31"/>
    </p:embeddedFont>
    <p:embeddedFont>
      <p:font typeface="Poppins"/>
      <p:regular r:id="rId32"/>
      <p:bold r:id="rId33"/>
      <p:italic r:id="rId34"/>
      <p:boldItalic r:id="rId35"/>
    </p:embeddedFont>
    <p:embeddedFont>
      <p:font typeface="Abril Fatface"/>
      <p:regular r:id="rId36"/>
    </p:embeddedFont>
    <p:embeddedFont>
      <p:font typeface="Griffy"/>
      <p:regular r:id="rId37"/>
    </p:embeddedFont>
    <p:embeddedFont>
      <p:font typeface="Barlow Condensed"/>
      <p:regular r:id="rId38"/>
      <p:bold r:id="rId39"/>
      <p:italic r:id="rId40"/>
      <p:boldItalic r:id="rId41"/>
    </p:embeddedFont>
    <p:embeddedFont>
      <p:font typeface="Comfortaa Medium"/>
      <p:regular r:id="rId42"/>
      <p:bold r:id="rId43"/>
    </p:embeddedFont>
    <p:embeddedFont>
      <p:font typeface="Homemade Apple"/>
      <p:regular r:id="rId44"/>
    </p:embeddedFont>
    <p:embeddedFont>
      <p:font typeface="Comfortaa"/>
      <p:regular r:id="rId45"/>
      <p:bold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B6E128B-AB87-449E-9FB3-304469505051}">
  <a:tblStyle styleId="{1B6E128B-AB87-449E-9FB3-30446950505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BarlowCondensed-italic.fntdata"/><Relationship Id="rId20" Type="http://schemas.openxmlformats.org/officeDocument/2006/relationships/slide" Target="slides/slide13.xml"/><Relationship Id="rId42" Type="http://schemas.openxmlformats.org/officeDocument/2006/relationships/font" Target="fonts/ComfortaaMedium-regular.fntdata"/><Relationship Id="rId41" Type="http://schemas.openxmlformats.org/officeDocument/2006/relationships/font" Target="fonts/BarlowCondensed-boldItalic.fntdata"/><Relationship Id="rId22" Type="http://schemas.openxmlformats.org/officeDocument/2006/relationships/slide" Target="slides/slide15.xml"/><Relationship Id="rId44" Type="http://schemas.openxmlformats.org/officeDocument/2006/relationships/font" Target="fonts/HomemadeApple-regular.fntdata"/><Relationship Id="rId21" Type="http://schemas.openxmlformats.org/officeDocument/2006/relationships/slide" Target="slides/slide14.xml"/><Relationship Id="rId43" Type="http://schemas.openxmlformats.org/officeDocument/2006/relationships/font" Target="fonts/ComfortaaMedium-bold.fntdata"/><Relationship Id="rId24" Type="http://schemas.openxmlformats.org/officeDocument/2006/relationships/slide" Target="slides/slide17.xml"/><Relationship Id="rId46" Type="http://schemas.openxmlformats.org/officeDocument/2006/relationships/font" Target="fonts/Comfortaa-bold.fntdata"/><Relationship Id="rId23" Type="http://schemas.openxmlformats.org/officeDocument/2006/relationships/slide" Target="slides/slide16.xml"/><Relationship Id="rId45" Type="http://schemas.openxmlformats.org/officeDocument/2006/relationships/font" Target="fonts/Comfortaa-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Bangers-regular.fntdata"/><Relationship Id="rId30" Type="http://schemas.openxmlformats.org/officeDocument/2006/relationships/font" Target="fonts/PatrickHand-regular.fntdata"/><Relationship Id="rId11" Type="http://schemas.openxmlformats.org/officeDocument/2006/relationships/slide" Target="slides/slide4.xml"/><Relationship Id="rId33" Type="http://schemas.openxmlformats.org/officeDocument/2006/relationships/font" Target="fonts/Poppins-bold.fntdata"/><Relationship Id="rId10" Type="http://schemas.openxmlformats.org/officeDocument/2006/relationships/slide" Target="slides/slide3.xml"/><Relationship Id="rId32" Type="http://schemas.openxmlformats.org/officeDocument/2006/relationships/font" Target="fonts/Poppins-regular.fntdata"/><Relationship Id="rId13" Type="http://schemas.openxmlformats.org/officeDocument/2006/relationships/slide" Target="slides/slide6.xml"/><Relationship Id="rId35" Type="http://schemas.openxmlformats.org/officeDocument/2006/relationships/font" Target="fonts/Poppins-boldItalic.fntdata"/><Relationship Id="rId12" Type="http://schemas.openxmlformats.org/officeDocument/2006/relationships/slide" Target="slides/slide5.xml"/><Relationship Id="rId34" Type="http://schemas.openxmlformats.org/officeDocument/2006/relationships/font" Target="fonts/Poppins-italic.fntdata"/><Relationship Id="rId15" Type="http://schemas.openxmlformats.org/officeDocument/2006/relationships/slide" Target="slides/slide8.xml"/><Relationship Id="rId37" Type="http://schemas.openxmlformats.org/officeDocument/2006/relationships/font" Target="fonts/Griffy-regular.fntdata"/><Relationship Id="rId14" Type="http://schemas.openxmlformats.org/officeDocument/2006/relationships/slide" Target="slides/slide7.xml"/><Relationship Id="rId36" Type="http://schemas.openxmlformats.org/officeDocument/2006/relationships/font" Target="fonts/AbrilFatface-regular.fntdata"/><Relationship Id="rId17" Type="http://schemas.openxmlformats.org/officeDocument/2006/relationships/slide" Target="slides/slide10.xml"/><Relationship Id="rId39" Type="http://schemas.openxmlformats.org/officeDocument/2006/relationships/font" Target="fonts/BarlowCondensed-bold.fntdata"/><Relationship Id="rId16" Type="http://schemas.openxmlformats.org/officeDocument/2006/relationships/slide" Target="slides/slide9.xml"/><Relationship Id="rId38" Type="http://schemas.openxmlformats.org/officeDocument/2006/relationships/font" Target="fonts/BarlowCondensed-regular.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py-of-keyboard-hero-801886913830.us-west1.run.app/" TargetMode="External"/><Relationship Id="rId3" Type="http://schemas.openxmlformats.org/officeDocument/2006/relationships/hyperlink" Target="https://apc01.safelinks.protection.outlook.com/?url=https%3A%2F%2Fkeyboard-hero-801886913830.us-west1.run.app%2F&amp;data=05%7C02%7Cpatrick.cantillon%40bisvietnam.com%7C09f6f212460d40bf738308ddfa3884dc%7C7fc9707b9d8f4f6a856baeb848fef103%7C0%7C0%7C638941842839568497%7CUnknown%7CTWFpbGZsb3d8eyJFbXB0eU1hcGkiOnRydWUsIlYiOiIwLjAuMDAwMCIsIlAiOiJXaW4zMiIsIkFOIjoiTWFpbCIsIldUIjoyfQ%3D%3D%7C0%7C%7C%7C&amp;sdata=bJyn41tNWY95sUxJ%2FGM0lZ8ns%2FW1MAtNV4OcHdSdFe0%3D&amp;reserved=0"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eunL40ewBwCh3Lpp9UjHQp-eh3FpzZZD7eWF6kT_o_U/edit?slide=id.g3764237b81a_0_16#slide=id.g3764237b81a_0_16"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R7_8utssn00nZXfFDzJ_9XFHC5QduA9AhzPUwEcaizs/edit?usp=sharing"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cA-nWsv8B7CCYvdb1677k_I-_neIniYgfFciPXMR8Kk/edit?usp=sharing"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ayground.com/admin/quiz/68a42206d1442fac62e2e01e"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7896882e5c_0_10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37896882e5c_0_10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following sequence of lessons refers to Laptop only lessons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u="sng">
                <a:solidFill>
                  <a:schemeClr val="hlink"/>
                </a:solidFill>
                <a:hlinkClick r:id="rId2"/>
              </a:rPr>
              <a:t>https://copy-of-keyboard-hero-801886913830.us-west1.run.app/</a:t>
            </a:r>
            <a:br>
              <a:rPr lang="en-GB"/>
            </a:br>
            <a:endParaRPr/>
          </a:p>
          <a:p>
            <a:pPr indent="0" lvl="0" marL="0" rtl="0" algn="l">
              <a:spcBef>
                <a:spcPts val="0"/>
              </a:spcBef>
              <a:spcAft>
                <a:spcPts val="0"/>
              </a:spcAft>
              <a:buNone/>
            </a:pPr>
            <a:r>
              <a:t/>
            </a:r>
            <a:endParaRPr/>
          </a:p>
          <a:p>
            <a:pPr indent="0" lvl="0" marL="0" rtl="0" algn="l">
              <a:spcBef>
                <a:spcPts val="0"/>
              </a:spcBef>
              <a:spcAft>
                <a:spcPts val="0"/>
              </a:spcAft>
              <a:buNone/>
            </a:pPr>
            <a:r>
              <a:rPr lang="en-GB" sz="1200" u="sng">
                <a:solidFill>
                  <a:schemeClr val="hlink"/>
                </a:solidFill>
                <a:highlight>
                  <a:srgbClr val="FFFFFF"/>
                </a:highlight>
                <a:latin typeface="Calibri"/>
                <a:ea typeface="Calibri"/>
                <a:cs typeface="Calibri"/>
                <a:sym typeface="Calibri"/>
                <a:hlinkClick r:id="rId3"/>
              </a:rPr>
              <a:t>https://keyboard-hero-801886913830.us-west1.run.app/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37896882e5c_0_1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37896882e5c_0_1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3757bd0791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3757bd0791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following sequence of lessons refers to Laptop only lessons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3757bd0791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3757bd0791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3757bd0791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3757bd0791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3757bd07912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3757bd0791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3757bd07912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3757bd07912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3757bd0791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3757bd0791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3757bd0791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3757bd0791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GB"/>
              <a:t>Deploy</a:t>
            </a:r>
            <a:r>
              <a:rPr lang="en-GB"/>
              <a:t> via G-Class room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3757bd07912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3757bd07912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GB"/>
              <a:t>Deploy via G-Class </a:t>
            </a:r>
            <a:r>
              <a:rPr lang="en-GB" u="sng">
                <a:solidFill>
                  <a:schemeClr val="hlink"/>
                </a:solidFill>
                <a:hlinkClick r:id="rId2"/>
              </a:rPr>
              <a:t>https://docs.google.com/presentation/d/1eunL40ewBwCh3Lpp9UjHQp-eh3FpzZZD7eWF6kT_o_U/edit?slide=id.g3764237b81a_0_16#slide=id.g3764237b81a_0_16</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Model each of those skills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37ce24df3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37ce24df3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37896882e5c_0_1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37896882e5c_0_1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3764181280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3764181280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Need to source appropriate quiz</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3764181280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3764181280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37d630ae2b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37d630ae2b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7896882e5c_0_2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37896882e5c_0_2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37896882e5c_0_3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37896882e5c_0_3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37896882e5c_0_2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37896882e5c_0_2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37896882e5c_0_2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37896882e5c_0_2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Deploy on G-Class:</a:t>
            </a:r>
            <a:r>
              <a:rPr lang="en-GB" u="sng">
                <a:solidFill>
                  <a:schemeClr val="hlink"/>
                </a:solidFill>
                <a:hlinkClick r:id="rId2"/>
              </a:rPr>
              <a:t>https://docs.google.com/document/d/1R7_8utssn00nZXfFDzJ_9XFHC5QduA9AhzPUwEcaizs/edit?usp=sharing</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37896882e5c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37896882e5c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GB"/>
              <a:t>Deploy via G-Class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7896882e5c_0_3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37896882e5c_0_3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WAGOLL: </a:t>
            </a:r>
            <a:r>
              <a:rPr lang="en-GB" u="sng">
                <a:solidFill>
                  <a:schemeClr val="hlink"/>
                </a:solidFill>
                <a:hlinkClick r:id="rId2"/>
              </a:rPr>
              <a:t>https://docs.google.com/document/d/1cA-nWsv8B7CCYvdb1677k_I-_neIniYgfFciPXMR8Kk/edit?usp=sharing</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37896882e5c_0_30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37896882e5c_0_30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https://wayground.com/admin/quiz/68a42206d1442fac62e2e01e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Deploy to students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slidesmania.com/" TargetMode="External"/><Relationship Id="rId3" Type="http://schemas.openxmlformats.org/officeDocument/2006/relationships/image" Target="../media/image5.png"/><Relationship Id="rId4" Type="http://schemas.openxmlformats.org/officeDocument/2006/relationships/hyperlink" Target="https://slidesmania.com/questions-powerpoint-google-slides/can-i-use-these-templates/" TargetMode="External"/><Relationship Id="rId11" Type="http://schemas.openxmlformats.org/officeDocument/2006/relationships/hyperlink" Target="https://www.instagram.com/slidesmania/" TargetMode="External"/><Relationship Id="rId10" Type="http://schemas.openxmlformats.org/officeDocument/2006/relationships/image" Target="../media/image2.png"/><Relationship Id="rId12" Type="http://schemas.openxmlformats.org/officeDocument/2006/relationships/image" Target="../media/image1.png"/><Relationship Id="rId9" Type="http://schemas.openxmlformats.org/officeDocument/2006/relationships/hyperlink" Target="https://www.pinterest.com/slidesmania/" TargetMode="External"/><Relationship Id="rId5" Type="http://schemas.openxmlformats.org/officeDocument/2006/relationships/hyperlink" Target="https://www.facebook.com/SlidesManiaSM/" TargetMode="External"/><Relationship Id="rId6" Type="http://schemas.openxmlformats.org/officeDocument/2006/relationships/image" Target="../media/image4.png"/><Relationship Id="rId7" Type="http://schemas.openxmlformats.org/officeDocument/2006/relationships/hyperlink" Target="https://twitter.com/SlidesManiaSM/" TargetMode="External"/><Relationship Id="rId8"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1 Title">
  <p:cSld name="CUSTOM">
    <p:spTree>
      <p:nvGrpSpPr>
        <p:cNvPr id="57" name="Shape 57"/>
        <p:cNvGrpSpPr/>
        <p:nvPr/>
      </p:nvGrpSpPr>
      <p:grpSpPr>
        <a:xfrm>
          <a:off x="0" y="0"/>
          <a:ext cx="0" cy="0"/>
          <a:chOff x="0" y="0"/>
          <a:chExt cx="0" cy="0"/>
        </a:xfrm>
      </p:grpSpPr>
      <p:sp>
        <p:nvSpPr>
          <p:cNvPr id="58" name="Google Shape;58;p14"/>
          <p:cNvSpPr txBox="1"/>
          <p:nvPr>
            <p:ph type="title"/>
          </p:nvPr>
        </p:nvSpPr>
        <p:spPr>
          <a:xfrm>
            <a:off x="5461013" y="1431244"/>
            <a:ext cx="3434100" cy="1704600"/>
          </a:xfrm>
          <a:prstGeom prst="rect">
            <a:avLst/>
          </a:prstGeom>
        </p:spPr>
        <p:txBody>
          <a:bodyPr anchorCtr="0" anchor="t"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p:txBody>
      </p:sp>
      <p:sp>
        <p:nvSpPr>
          <p:cNvPr id="59" name="Google Shape;59;p14"/>
          <p:cNvSpPr txBox="1"/>
          <p:nvPr>
            <p:ph idx="1" type="subTitle"/>
          </p:nvPr>
        </p:nvSpPr>
        <p:spPr>
          <a:xfrm>
            <a:off x="5458237" y="3579675"/>
            <a:ext cx="3439800" cy="5385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60" name="Google Shape;60;p14"/>
          <p:cNvSpPr/>
          <p:nvPr/>
        </p:nvSpPr>
        <p:spPr>
          <a:xfrm>
            <a:off x="716702" y="4639193"/>
            <a:ext cx="3661410" cy="183070"/>
          </a:xfrm>
          <a:custGeom>
            <a:rect b="b" l="l" r="r" t="t"/>
            <a:pathLst>
              <a:path extrusionOk="0" h="236219" w="4724400">
                <a:moveTo>
                  <a:pt x="2362200" y="236220"/>
                </a:moveTo>
                <a:cubicBezTo>
                  <a:pt x="3663315" y="236220"/>
                  <a:pt x="4724400" y="182880"/>
                  <a:pt x="4724400" y="118110"/>
                </a:cubicBezTo>
                <a:cubicBezTo>
                  <a:pt x="4724400" y="52388"/>
                  <a:pt x="3663315" y="0"/>
                  <a:pt x="2362200" y="0"/>
                </a:cubicBezTo>
                <a:cubicBezTo>
                  <a:pt x="1061085" y="0"/>
                  <a:pt x="0" y="53340"/>
                  <a:pt x="0" y="118110"/>
                </a:cubicBezTo>
                <a:cubicBezTo>
                  <a:pt x="0" y="182880"/>
                  <a:pt x="1061085" y="236220"/>
                  <a:pt x="2362200" y="236220"/>
                </a:cubicBezTo>
                <a:close/>
              </a:path>
            </a:pathLst>
          </a:custGeom>
          <a:solidFill>
            <a:srgbClr val="000000">
              <a:alpha val="2346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61" name="Google Shape;61;p14"/>
          <p:cNvSpPr/>
          <p:nvPr/>
        </p:nvSpPr>
        <p:spPr>
          <a:xfrm rot="-2700000">
            <a:off x="716934" y="857060"/>
            <a:ext cx="3657982" cy="3657982"/>
          </a:xfrm>
          <a:custGeom>
            <a:rect b="b" l="l" r="r" t="t"/>
            <a:pathLst>
              <a:path extrusionOk="0" h="4724354" w="4724354">
                <a:moveTo>
                  <a:pt x="4724355" y="2362177"/>
                </a:moveTo>
                <a:cubicBezTo>
                  <a:pt x="4724355" y="3666772"/>
                  <a:pt x="3666772" y="4724355"/>
                  <a:pt x="2362177" y="4724355"/>
                </a:cubicBezTo>
                <a:cubicBezTo>
                  <a:pt x="1057583" y="4724355"/>
                  <a:pt x="0" y="3666772"/>
                  <a:pt x="0" y="2362177"/>
                </a:cubicBezTo>
                <a:cubicBezTo>
                  <a:pt x="0" y="1057583"/>
                  <a:pt x="1057583" y="0"/>
                  <a:pt x="2362177" y="0"/>
                </a:cubicBezTo>
                <a:cubicBezTo>
                  <a:pt x="3666772" y="0"/>
                  <a:pt x="4724355" y="1057583"/>
                  <a:pt x="4724355" y="2362177"/>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nvGrpSpPr>
          <p:cNvPr id="62" name="Google Shape;62;p14"/>
          <p:cNvGrpSpPr/>
          <p:nvPr/>
        </p:nvGrpSpPr>
        <p:grpSpPr>
          <a:xfrm>
            <a:off x="1458196" y="3453316"/>
            <a:ext cx="2172799" cy="1276567"/>
            <a:chOff x="4692026" y="4370063"/>
            <a:chExt cx="2807959" cy="1649737"/>
          </a:xfrm>
        </p:grpSpPr>
        <p:sp>
          <p:nvSpPr>
            <p:cNvPr id="63" name="Google Shape;63;p14"/>
            <p:cNvSpPr/>
            <p:nvPr/>
          </p:nvSpPr>
          <p:spPr>
            <a:xfrm>
              <a:off x="4692026" y="4370063"/>
              <a:ext cx="2807065" cy="1649730"/>
            </a:xfrm>
            <a:custGeom>
              <a:rect b="b" l="l" r="r" t="t"/>
              <a:pathLst>
                <a:path extrusionOk="0" h="1649730" w="1685925">
                  <a:moveTo>
                    <a:pt x="0" y="0"/>
                  </a:moveTo>
                  <a:lnTo>
                    <a:pt x="1685925" y="0"/>
                  </a:lnTo>
                  <a:lnTo>
                    <a:pt x="1685925" y="1649730"/>
                  </a:lnTo>
                  <a:lnTo>
                    <a:pt x="0" y="1649730"/>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64" name="Google Shape;64;p14"/>
            <p:cNvSpPr/>
            <p:nvPr/>
          </p:nvSpPr>
          <p:spPr>
            <a:xfrm>
              <a:off x="6377940" y="4370070"/>
              <a:ext cx="1122045" cy="1649730"/>
            </a:xfrm>
            <a:custGeom>
              <a:rect b="b" l="l" r="r" t="t"/>
              <a:pathLst>
                <a:path extrusionOk="0" h="1649730" w="1122045">
                  <a:moveTo>
                    <a:pt x="0" y="0"/>
                  </a:moveTo>
                  <a:lnTo>
                    <a:pt x="1122045" y="0"/>
                  </a:lnTo>
                  <a:lnTo>
                    <a:pt x="1122045" y="1649730"/>
                  </a:lnTo>
                  <a:lnTo>
                    <a:pt x="0" y="1649730"/>
                  </a:lnTo>
                  <a:close/>
                </a:path>
              </a:pathLst>
            </a:custGeom>
            <a:solidFill>
              <a:srgbClr val="000000">
                <a:alpha val="162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sp>
        <p:nvSpPr>
          <p:cNvPr id="65" name="Google Shape;65;p14"/>
          <p:cNvSpPr/>
          <p:nvPr/>
        </p:nvSpPr>
        <p:spPr>
          <a:xfrm>
            <a:off x="1042473" y="3453297"/>
            <a:ext cx="1722930" cy="316682"/>
          </a:xfrm>
          <a:custGeom>
            <a:rect b="b" l="l" r="r" t="t"/>
            <a:pathLst>
              <a:path extrusionOk="0" h="408622" w="2223135">
                <a:moveTo>
                  <a:pt x="537210" y="0"/>
                </a:moveTo>
                <a:lnTo>
                  <a:pt x="2223135" y="0"/>
                </a:lnTo>
                <a:lnTo>
                  <a:pt x="1684973" y="408623"/>
                </a:lnTo>
                <a:lnTo>
                  <a:pt x="0" y="408623"/>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66" name="Google Shape;66;p14"/>
          <p:cNvSpPr/>
          <p:nvPr/>
        </p:nvSpPr>
        <p:spPr>
          <a:xfrm>
            <a:off x="2762724" y="3453297"/>
            <a:ext cx="1279279" cy="316682"/>
          </a:xfrm>
          <a:custGeom>
            <a:rect b="b" l="l" r="r" t="t"/>
            <a:pathLst>
              <a:path extrusionOk="0" h="408622" w="1650682">
                <a:moveTo>
                  <a:pt x="1122045" y="0"/>
                </a:moveTo>
                <a:lnTo>
                  <a:pt x="0" y="0"/>
                </a:lnTo>
                <a:lnTo>
                  <a:pt x="528638" y="408623"/>
                </a:lnTo>
                <a:lnTo>
                  <a:pt x="1650682" y="408623"/>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nvGrpSpPr>
          <p:cNvPr id="67" name="Google Shape;67;p14"/>
          <p:cNvGrpSpPr/>
          <p:nvPr/>
        </p:nvGrpSpPr>
        <p:grpSpPr>
          <a:xfrm>
            <a:off x="1954818" y="1337708"/>
            <a:ext cx="1170217" cy="1968259"/>
            <a:chOff x="3083744" y="1423529"/>
            <a:chExt cx="913447" cy="1536382"/>
          </a:xfrm>
        </p:grpSpPr>
        <p:sp>
          <p:nvSpPr>
            <p:cNvPr id="68" name="Google Shape;68;p14"/>
            <p:cNvSpPr/>
            <p:nvPr/>
          </p:nvSpPr>
          <p:spPr>
            <a:xfrm>
              <a:off x="3375209" y="2458896"/>
              <a:ext cx="330517" cy="439102"/>
            </a:xfrm>
            <a:custGeom>
              <a:rect b="b" l="l" r="r" t="t"/>
              <a:pathLst>
                <a:path extrusionOk="0" h="439102" w="330517">
                  <a:moveTo>
                    <a:pt x="0" y="0"/>
                  </a:moveTo>
                  <a:lnTo>
                    <a:pt x="330517" y="0"/>
                  </a:lnTo>
                  <a:lnTo>
                    <a:pt x="330517" y="439103"/>
                  </a:lnTo>
                  <a:lnTo>
                    <a:pt x="0" y="439103"/>
                  </a:lnTo>
                  <a:close/>
                </a:path>
              </a:pathLst>
            </a:custGeom>
            <a:solidFill>
              <a:srgbClr val="56484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69" name="Google Shape;69;p14"/>
            <p:cNvSpPr/>
            <p:nvPr/>
          </p:nvSpPr>
          <p:spPr>
            <a:xfrm>
              <a:off x="3375209" y="2502711"/>
              <a:ext cx="330517" cy="108584"/>
            </a:xfrm>
            <a:custGeom>
              <a:rect b="b" l="l" r="r" t="t"/>
              <a:pathLst>
                <a:path extrusionOk="0" h="108584" w="330517">
                  <a:moveTo>
                    <a:pt x="0" y="40957"/>
                  </a:moveTo>
                  <a:lnTo>
                    <a:pt x="330517" y="0"/>
                  </a:lnTo>
                  <a:lnTo>
                    <a:pt x="330517" y="66675"/>
                  </a:lnTo>
                  <a:lnTo>
                    <a:pt x="0" y="108585"/>
                  </a:lnTo>
                  <a:close/>
                </a:path>
              </a:pathLst>
            </a:custGeom>
            <a:solidFill>
              <a:srgbClr val="86736C"/>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70" name="Google Shape;70;p14"/>
            <p:cNvSpPr/>
            <p:nvPr/>
          </p:nvSpPr>
          <p:spPr>
            <a:xfrm>
              <a:off x="3375209" y="2625583"/>
              <a:ext cx="330517" cy="108585"/>
            </a:xfrm>
            <a:custGeom>
              <a:rect b="b" l="l" r="r" t="t"/>
              <a:pathLst>
                <a:path extrusionOk="0" h="108585" w="330517">
                  <a:moveTo>
                    <a:pt x="0" y="40958"/>
                  </a:moveTo>
                  <a:cubicBezTo>
                    <a:pt x="110490" y="27623"/>
                    <a:pt x="220027" y="13335"/>
                    <a:pt x="330517" y="0"/>
                  </a:cubicBezTo>
                  <a:cubicBezTo>
                    <a:pt x="330517" y="22860"/>
                    <a:pt x="330517" y="44767"/>
                    <a:pt x="330517" y="67628"/>
                  </a:cubicBezTo>
                  <a:cubicBezTo>
                    <a:pt x="220027" y="80963"/>
                    <a:pt x="110490" y="95250"/>
                    <a:pt x="0" y="108585"/>
                  </a:cubicBezTo>
                  <a:cubicBezTo>
                    <a:pt x="0" y="86678"/>
                    <a:pt x="0" y="63817"/>
                    <a:pt x="0" y="40958"/>
                  </a:cubicBezTo>
                  <a:close/>
                </a:path>
              </a:pathLst>
            </a:custGeom>
            <a:solidFill>
              <a:srgbClr val="86736C"/>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71" name="Google Shape;71;p14"/>
            <p:cNvSpPr/>
            <p:nvPr/>
          </p:nvSpPr>
          <p:spPr>
            <a:xfrm>
              <a:off x="3375209" y="2748456"/>
              <a:ext cx="330517" cy="109537"/>
            </a:xfrm>
            <a:custGeom>
              <a:rect b="b" l="l" r="r" t="t"/>
              <a:pathLst>
                <a:path extrusionOk="0" h="109537" w="330517">
                  <a:moveTo>
                    <a:pt x="0" y="41910"/>
                  </a:moveTo>
                  <a:lnTo>
                    <a:pt x="330517" y="0"/>
                  </a:lnTo>
                  <a:lnTo>
                    <a:pt x="330517" y="67627"/>
                  </a:lnTo>
                  <a:lnTo>
                    <a:pt x="0" y="109538"/>
                  </a:lnTo>
                  <a:close/>
                </a:path>
              </a:pathLst>
            </a:custGeom>
            <a:solidFill>
              <a:srgbClr val="86736C"/>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72" name="Google Shape;72;p14"/>
            <p:cNvSpPr/>
            <p:nvPr/>
          </p:nvSpPr>
          <p:spPr>
            <a:xfrm>
              <a:off x="3375209" y="2897999"/>
              <a:ext cx="330517" cy="61912"/>
            </a:xfrm>
            <a:custGeom>
              <a:rect b="b" l="l" r="r" t="t"/>
              <a:pathLst>
                <a:path extrusionOk="0" h="61912" w="330517">
                  <a:moveTo>
                    <a:pt x="81915" y="61913"/>
                  </a:moveTo>
                  <a:lnTo>
                    <a:pt x="247650" y="61913"/>
                  </a:lnTo>
                  <a:lnTo>
                    <a:pt x="330517" y="0"/>
                  </a:lnTo>
                  <a:lnTo>
                    <a:pt x="0" y="0"/>
                  </a:lnTo>
                  <a:close/>
                </a:path>
              </a:pathLst>
            </a:custGeom>
            <a:solidFill>
              <a:srgbClr val="544F5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73" name="Google Shape;73;p14"/>
            <p:cNvSpPr/>
            <p:nvPr/>
          </p:nvSpPr>
          <p:spPr>
            <a:xfrm>
              <a:off x="3083744" y="1423529"/>
              <a:ext cx="913447" cy="1036320"/>
            </a:xfrm>
            <a:custGeom>
              <a:rect b="b" l="l" r="r" t="t"/>
              <a:pathLst>
                <a:path extrusionOk="0" h="1036320" w="913447">
                  <a:moveTo>
                    <a:pt x="456247" y="0"/>
                  </a:moveTo>
                  <a:cubicBezTo>
                    <a:pt x="708660" y="0"/>
                    <a:pt x="913447" y="204788"/>
                    <a:pt x="913447" y="457200"/>
                  </a:cubicBezTo>
                  <a:cubicBezTo>
                    <a:pt x="913447" y="613410"/>
                    <a:pt x="835342" y="750570"/>
                    <a:pt x="716280" y="833438"/>
                  </a:cubicBezTo>
                  <a:cubicBezTo>
                    <a:pt x="655320" y="875348"/>
                    <a:pt x="621982" y="940118"/>
                    <a:pt x="621982" y="1014413"/>
                  </a:cubicBezTo>
                  <a:lnTo>
                    <a:pt x="621982" y="1036320"/>
                  </a:lnTo>
                  <a:lnTo>
                    <a:pt x="291465" y="1036320"/>
                  </a:lnTo>
                  <a:lnTo>
                    <a:pt x="291465" y="1014413"/>
                  </a:lnTo>
                  <a:cubicBezTo>
                    <a:pt x="291465" y="940118"/>
                    <a:pt x="258127" y="876300"/>
                    <a:pt x="197167" y="833438"/>
                  </a:cubicBezTo>
                  <a:cubicBezTo>
                    <a:pt x="78105" y="750570"/>
                    <a:pt x="0" y="613410"/>
                    <a:pt x="0" y="457200"/>
                  </a:cubicBezTo>
                  <a:cubicBezTo>
                    <a:pt x="0" y="204788"/>
                    <a:pt x="203835" y="0"/>
                    <a:pt x="456247" y="0"/>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74" name="Google Shape;74;p14"/>
            <p:cNvSpPr/>
            <p:nvPr/>
          </p:nvSpPr>
          <p:spPr>
            <a:xfrm>
              <a:off x="3274244" y="1789289"/>
              <a:ext cx="532447" cy="669607"/>
            </a:xfrm>
            <a:custGeom>
              <a:rect b="b" l="l" r="r" t="t"/>
              <a:pathLst>
                <a:path extrusionOk="0" h="669607" w="532447">
                  <a:moveTo>
                    <a:pt x="303847" y="669607"/>
                  </a:moveTo>
                  <a:lnTo>
                    <a:pt x="303847" y="228600"/>
                  </a:lnTo>
                  <a:lnTo>
                    <a:pt x="228600" y="228600"/>
                  </a:lnTo>
                  <a:lnTo>
                    <a:pt x="228600" y="669607"/>
                  </a:lnTo>
                  <a:lnTo>
                    <a:pt x="178117" y="669607"/>
                  </a:lnTo>
                  <a:lnTo>
                    <a:pt x="178117" y="228600"/>
                  </a:lnTo>
                  <a:lnTo>
                    <a:pt x="114300" y="228600"/>
                  </a:lnTo>
                  <a:cubicBezTo>
                    <a:pt x="82867" y="228600"/>
                    <a:pt x="54292" y="216217"/>
                    <a:pt x="33338" y="195263"/>
                  </a:cubicBezTo>
                  <a:cubicBezTo>
                    <a:pt x="12382" y="174308"/>
                    <a:pt x="0" y="145733"/>
                    <a:pt x="0" y="114300"/>
                  </a:cubicBezTo>
                  <a:cubicBezTo>
                    <a:pt x="0" y="82867"/>
                    <a:pt x="12382" y="54292"/>
                    <a:pt x="33338" y="33338"/>
                  </a:cubicBezTo>
                  <a:cubicBezTo>
                    <a:pt x="54292" y="12382"/>
                    <a:pt x="82867" y="0"/>
                    <a:pt x="114300" y="0"/>
                  </a:cubicBezTo>
                  <a:cubicBezTo>
                    <a:pt x="145732" y="0"/>
                    <a:pt x="174307" y="12382"/>
                    <a:pt x="195263" y="33338"/>
                  </a:cubicBezTo>
                  <a:cubicBezTo>
                    <a:pt x="216217" y="54292"/>
                    <a:pt x="228600" y="82867"/>
                    <a:pt x="228600" y="114300"/>
                  </a:cubicBezTo>
                  <a:lnTo>
                    <a:pt x="228600" y="178117"/>
                  </a:lnTo>
                  <a:lnTo>
                    <a:pt x="303847" y="178117"/>
                  </a:lnTo>
                  <a:lnTo>
                    <a:pt x="303847" y="114300"/>
                  </a:lnTo>
                  <a:cubicBezTo>
                    <a:pt x="303847" y="82867"/>
                    <a:pt x="316230" y="54292"/>
                    <a:pt x="337185" y="33338"/>
                  </a:cubicBezTo>
                  <a:cubicBezTo>
                    <a:pt x="358140" y="12382"/>
                    <a:pt x="386715" y="0"/>
                    <a:pt x="418147" y="0"/>
                  </a:cubicBezTo>
                  <a:cubicBezTo>
                    <a:pt x="449580" y="0"/>
                    <a:pt x="478155" y="12382"/>
                    <a:pt x="499110" y="33338"/>
                  </a:cubicBezTo>
                  <a:cubicBezTo>
                    <a:pt x="520065" y="54292"/>
                    <a:pt x="532447" y="82867"/>
                    <a:pt x="532447" y="114300"/>
                  </a:cubicBezTo>
                  <a:cubicBezTo>
                    <a:pt x="532447" y="145733"/>
                    <a:pt x="520065" y="174308"/>
                    <a:pt x="499110" y="195263"/>
                  </a:cubicBezTo>
                  <a:cubicBezTo>
                    <a:pt x="478155" y="216217"/>
                    <a:pt x="449580" y="228600"/>
                    <a:pt x="418147" y="228600"/>
                  </a:cubicBezTo>
                  <a:lnTo>
                    <a:pt x="354330" y="228600"/>
                  </a:lnTo>
                  <a:lnTo>
                    <a:pt x="354330" y="669607"/>
                  </a:lnTo>
                  <a:lnTo>
                    <a:pt x="303847" y="669607"/>
                  </a:lnTo>
                  <a:lnTo>
                    <a:pt x="303847" y="669607"/>
                  </a:lnTo>
                  <a:close/>
                  <a:moveTo>
                    <a:pt x="354330" y="114300"/>
                  </a:moveTo>
                  <a:lnTo>
                    <a:pt x="354330" y="178117"/>
                  </a:lnTo>
                  <a:lnTo>
                    <a:pt x="418147" y="178117"/>
                  </a:lnTo>
                  <a:cubicBezTo>
                    <a:pt x="435292" y="178117"/>
                    <a:pt x="451485" y="170497"/>
                    <a:pt x="462915" y="159067"/>
                  </a:cubicBezTo>
                  <a:cubicBezTo>
                    <a:pt x="474345" y="147638"/>
                    <a:pt x="481965" y="131445"/>
                    <a:pt x="481965" y="114300"/>
                  </a:cubicBezTo>
                  <a:cubicBezTo>
                    <a:pt x="481965" y="97155"/>
                    <a:pt x="475297" y="80963"/>
                    <a:pt x="462915" y="69532"/>
                  </a:cubicBezTo>
                  <a:cubicBezTo>
                    <a:pt x="451485" y="58102"/>
                    <a:pt x="435292" y="50482"/>
                    <a:pt x="418147" y="50482"/>
                  </a:cubicBezTo>
                  <a:cubicBezTo>
                    <a:pt x="401003" y="50482"/>
                    <a:pt x="384810" y="57150"/>
                    <a:pt x="373380" y="69532"/>
                  </a:cubicBezTo>
                  <a:cubicBezTo>
                    <a:pt x="360997" y="80963"/>
                    <a:pt x="354330" y="96202"/>
                    <a:pt x="354330" y="114300"/>
                  </a:cubicBezTo>
                  <a:lnTo>
                    <a:pt x="354330" y="114300"/>
                  </a:lnTo>
                  <a:close/>
                  <a:moveTo>
                    <a:pt x="114300" y="178117"/>
                  </a:moveTo>
                  <a:lnTo>
                    <a:pt x="178117" y="178117"/>
                  </a:lnTo>
                  <a:lnTo>
                    <a:pt x="178117" y="114300"/>
                  </a:lnTo>
                  <a:cubicBezTo>
                    <a:pt x="178117" y="97155"/>
                    <a:pt x="171450" y="80963"/>
                    <a:pt x="159067" y="69532"/>
                  </a:cubicBezTo>
                  <a:cubicBezTo>
                    <a:pt x="147638" y="58102"/>
                    <a:pt x="131445" y="50482"/>
                    <a:pt x="114300" y="50482"/>
                  </a:cubicBezTo>
                  <a:cubicBezTo>
                    <a:pt x="97155" y="50482"/>
                    <a:pt x="80963" y="57150"/>
                    <a:pt x="69532" y="69532"/>
                  </a:cubicBezTo>
                  <a:cubicBezTo>
                    <a:pt x="58102" y="80963"/>
                    <a:pt x="50482" y="97155"/>
                    <a:pt x="50482" y="114300"/>
                  </a:cubicBezTo>
                  <a:cubicBezTo>
                    <a:pt x="50482" y="131445"/>
                    <a:pt x="57150" y="147638"/>
                    <a:pt x="69532" y="159067"/>
                  </a:cubicBezTo>
                  <a:cubicBezTo>
                    <a:pt x="80963" y="170497"/>
                    <a:pt x="96202" y="178117"/>
                    <a:pt x="114300" y="178117"/>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grpSp>
        <p:nvGrpSpPr>
          <p:cNvPr id="75" name="Google Shape;75;p14"/>
          <p:cNvGrpSpPr/>
          <p:nvPr/>
        </p:nvGrpSpPr>
        <p:grpSpPr>
          <a:xfrm rot="2048636">
            <a:off x="7353254" y="795373"/>
            <a:ext cx="1681811" cy="904218"/>
            <a:chOff x="3448893" y="949065"/>
            <a:chExt cx="2173513" cy="1168580"/>
          </a:xfrm>
        </p:grpSpPr>
        <p:sp>
          <p:nvSpPr>
            <p:cNvPr id="76" name="Google Shape;76;p14"/>
            <p:cNvSpPr/>
            <p:nvPr/>
          </p:nvSpPr>
          <p:spPr>
            <a:xfrm>
              <a:off x="4498069" y="1640485"/>
              <a:ext cx="1124337" cy="477160"/>
            </a:xfrm>
            <a:custGeom>
              <a:rect b="b" l="l" r="r" t="t"/>
              <a:pathLst>
                <a:path extrusionOk="0" h="345768" w="814737">
                  <a:moveTo>
                    <a:pt x="804830" y="218856"/>
                  </a:moveTo>
                  <a:cubicBezTo>
                    <a:pt x="729155" y="367840"/>
                    <a:pt x="532086" y="146335"/>
                    <a:pt x="320040" y="184960"/>
                  </a:cubicBezTo>
                  <a:cubicBezTo>
                    <a:pt x="175786" y="210973"/>
                    <a:pt x="80404" y="251176"/>
                    <a:pt x="0" y="345769"/>
                  </a:cubicBezTo>
                  <a:cubicBezTo>
                    <a:pt x="409903" y="-232038"/>
                    <a:pt x="889963" y="51742"/>
                    <a:pt x="804830" y="218856"/>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sz="1400">
                <a:solidFill>
                  <a:srgbClr val="000000"/>
                </a:solidFill>
                <a:latin typeface="Calibri"/>
                <a:ea typeface="Calibri"/>
                <a:cs typeface="Calibri"/>
                <a:sym typeface="Calibri"/>
              </a:endParaRPr>
            </a:p>
          </p:txBody>
        </p:sp>
        <p:sp>
          <p:nvSpPr>
            <p:cNvPr id="77" name="Google Shape;77;p14"/>
            <p:cNvSpPr/>
            <p:nvPr/>
          </p:nvSpPr>
          <p:spPr>
            <a:xfrm>
              <a:off x="3963048" y="949065"/>
              <a:ext cx="553783" cy="1135180"/>
            </a:xfrm>
            <a:custGeom>
              <a:rect b="b" l="l" r="r" t="t"/>
              <a:pathLst>
                <a:path extrusionOk="0" h="822594" w="401292">
                  <a:moveTo>
                    <a:pt x="401279" y="442645"/>
                  </a:moveTo>
                  <a:cubicBezTo>
                    <a:pt x="400491" y="299179"/>
                    <a:pt x="351618" y="151772"/>
                    <a:pt x="246777" y="54025"/>
                  </a:cubicBezTo>
                  <a:cubicBezTo>
                    <a:pt x="223129" y="31954"/>
                    <a:pt x="195539" y="11458"/>
                    <a:pt x="163220" y="3576"/>
                  </a:cubicBezTo>
                  <a:cubicBezTo>
                    <a:pt x="87545" y="-16131"/>
                    <a:pt x="2411" y="48507"/>
                    <a:pt x="47" y="126547"/>
                  </a:cubicBezTo>
                  <a:cubicBezTo>
                    <a:pt x="-2318" y="217987"/>
                    <a:pt x="85969" y="281049"/>
                    <a:pt x="150607" y="345687"/>
                  </a:cubicBezTo>
                  <a:cubicBezTo>
                    <a:pt x="275155" y="468658"/>
                    <a:pt x="335852" y="648385"/>
                    <a:pt x="316933" y="822594"/>
                  </a:cubicBezTo>
                  <a:cubicBezTo>
                    <a:pt x="369748" y="705930"/>
                    <a:pt x="402067" y="570346"/>
                    <a:pt x="401279" y="442645"/>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sz="1400">
                <a:solidFill>
                  <a:srgbClr val="000000"/>
                </a:solidFill>
                <a:latin typeface="Calibri"/>
                <a:ea typeface="Calibri"/>
                <a:cs typeface="Calibri"/>
                <a:sym typeface="Calibri"/>
              </a:endParaRPr>
            </a:p>
          </p:txBody>
        </p:sp>
        <p:sp>
          <p:nvSpPr>
            <p:cNvPr id="78" name="Google Shape;78;p14"/>
            <p:cNvSpPr/>
            <p:nvPr/>
          </p:nvSpPr>
          <p:spPr>
            <a:xfrm>
              <a:off x="3448893" y="1450622"/>
              <a:ext cx="807082" cy="435409"/>
            </a:xfrm>
            <a:custGeom>
              <a:rect b="b" l="l" r="r" t="t"/>
              <a:pathLst>
                <a:path extrusionOk="0" h="315514" w="584842">
                  <a:moveTo>
                    <a:pt x="277415" y="198059"/>
                  </a:moveTo>
                  <a:cubicBezTo>
                    <a:pt x="234848" y="209883"/>
                    <a:pt x="194646" y="229590"/>
                    <a:pt x="150503" y="235896"/>
                  </a:cubicBezTo>
                  <a:cubicBezTo>
                    <a:pt x="93747" y="244567"/>
                    <a:pt x="28320" y="228802"/>
                    <a:pt x="6248" y="167316"/>
                  </a:cubicBezTo>
                  <a:cubicBezTo>
                    <a:pt x="-5576" y="134208"/>
                    <a:pt x="-58" y="97948"/>
                    <a:pt x="18072" y="68781"/>
                  </a:cubicBezTo>
                  <a:cubicBezTo>
                    <a:pt x="63004" y="-6105"/>
                    <a:pt x="148926" y="-5316"/>
                    <a:pt x="224601" y="4931"/>
                  </a:cubicBezTo>
                  <a:cubicBezTo>
                    <a:pt x="471331" y="38827"/>
                    <a:pt x="571442" y="272945"/>
                    <a:pt x="584843" y="315512"/>
                  </a:cubicBezTo>
                  <a:cubicBezTo>
                    <a:pt x="584843" y="316300"/>
                    <a:pt x="449259" y="150762"/>
                    <a:pt x="277415" y="198059"/>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sz="1400">
                <a:solidFill>
                  <a:srgbClr val="000000"/>
                </a:solidFill>
                <a:latin typeface="Calibri"/>
                <a:ea typeface="Calibri"/>
                <a:cs typeface="Calibri"/>
                <a:sym typeface="Calibri"/>
              </a:endParaRPr>
            </a:p>
          </p:txBody>
        </p:sp>
      </p:grpSp>
      <p:sp>
        <p:nvSpPr>
          <p:cNvPr id="79" name="Google Shape;79;p14"/>
          <p:cNvSpPr/>
          <p:nvPr/>
        </p:nvSpPr>
        <p:spPr>
          <a:xfrm rot="-7452676">
            <a:off x="429390" y="3754917"/>
            <a:ext cx="428238" cy="877830"/>
          </a:xfrm>
          <a:custGeom>
            <a:rect b="b" l="l" r="r" t="t"/>
            <a:pathLst>
              <a:path extrusionOk="0" h="822594" w="401292">
                <a:moveTo>
                  <a:pt x="401279" y="442645"/>
                </a:moveTo>
                <a:cubicBezTo>
                  <a:pt x="400491" y="299179"/>
                  <a:pt x="351618" y="151772"/>
                  <a:pt x="246777" y="54025"/>
                </a:cubicBezTo>
                <a:cubicBezTo>
                  <a:pt x="223129" y="31954"/>
                  <a:pt x="195539" y="11458"/>
                  <a:pt x="163220" y="3576"/>
                </a:cubicBezTo>
                <a:cubicBezTo>
                  <a:pt x="87545" y="-16131"/>
                  <a:pt x="2411" y="48507"/>
                  <a:pt x="47" y="126547"/>
                </a:cubicBezTo>
                <a:cubicBezTo>
                  <a:pt x="-2318" y="217987"/>
                  <a:pt x="85969" y="281049"/>
                  <a:pt x="150607" y="345687"/>
                </a:cubicBezTo>
                <a:cubicBezTo>
                  <a:pt x="275155" y="468658"/>
                  <a:pt x="335852" y="648385"/>
                  <a:pt x="316933" y="822594"/>
                </a:cubicBezTo>
                <a:cubicBezTo>
                  <a:pt x="369748" y="705930"/>
                  <a:pt x="402067" y="570346"/>
                  <a:pt x="401279" y="442645"/>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sz="1400">
              <a:solidFill>
                <a:srgbClr val="000000"/>
              </a:solidFill>
              <a:latin typeface="Calibri"/>
              <a:ea typeface="Calibri"/>
              <a:cs typeface="Calibri"/>
              <a:sym typeface="Calibri"/>
            </a:endParaRPr>
          </a:p>
        </p:txBody>
      </p:sp>
      <p:sp>
        <p:nvSpPr>
          <p:cNvPr id="80" name="Google Shape;80;p14"/>
          <p:cNvSpPr/>
          <p:nvPr/>
        </p:nvSpPr>
        <p:spPr>
          <a:xfrm rot="-7452676">
            <a:off x="597185" y="4207865"/>
            <a:ext cx="624113" cy="336700"/>
          </a:xfrm>
          <a:custGeom>
            <a:rect b="b" l="l" r="r" t="t"/>
            <a:pathLst>
              <a:path extrusionOk="0" h="315514" w="584842">
                <a:moveTo>
                  <a:pt x="277415" y="198059"/>
                </a:moveTo>
                <a:cubicBezTo>
                  <a:pt x="234848" y="209883"/>
                  <a:pt x="194646" y="229590"/>
                  <a:pt x="150503" y="235896"/>
                </a:cubicBezTo>
                <a:cubicBezTo>
                  <a:pt x="93747" y="244567"/>
                  <a:pt x="28320" y="228802"/>
                  <a:pt x="6248" y="167316"/>
                </a:cubicBezTo>
                <a:cubicBezTo>
                  <a:pt x="-5576" y="134208"/>
                  <a:pt x="-58" y="97948"/>
                  <a:pt x="18072" y="68781"/>
                </a:cubicBezTo>
                <a:cubicBezTo>
                  <a:pt x="63004" y="-6105"/>
                  <a:pt x="148926" y="-5316"/>
                  <a:pt x="224601" y="4931"/>
                </a:cubicBezTo>
                <a:cubicBezTo>
                  <a:pt x="471331" y="38827"/>
                  <a:pt x="571442" y="272945"/>
                  <a:pt x="584843" y="315512"/>
                </a:cubicBezTo>
                <a:cubicBezTo>
                  <a:pt x="584843" y="316300"/>
                  <a:pt x="449259" y="150762"/>
                  <a:pt x="277415" y="198059"/>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sz="1400">
              <a:solidFill>
                <a:srgbClr val="000000"/>
              </a:solidFill>
              <a:latin typeface="Calibri"/>
              <a:ea typeface="Calibri"/>
              <a:cs typeface="Calibri"/>
              <a:sym typeface="Calibri"/>
            </a:endParaRPr>
          </a:p>
        </p:txBody>
      </p:sp>
      <p:grpSp>
        <p:nvGrpSpPr>
          <p:cNvPr id="81" name="Google Shape;81;p14"/>
          <p:cNvGrpSpPr/>
          <p:nvPr/>
        </p:nvGrpSpPr>
        <p:grpSpPr>
          <a:xfrm rot="-1838092">
            <a:off x="415318" y="67996"/>
            <a:ext cx="1681858" cy="904244"/>
            <a:chOff x="3448893" y="949065"/>
            <a:chExt cx="2173513" cy="1168580"/>
          </a:xfrm>
        </p:grpSpPr>
        <p:sp>
          <p:nvSpPr>
            <p:cNvPr id="82" name="Google Shape;82;p14"/>
            <p:cNvSpPr/>
            <p:nvPr/>
          </p:nvSpPr>
          <p:spPr>
            <a:xfrm>
              <a:off x="4498069" y="1640485"/>
              <a:ext cx="1124337" cy="477160"/>
            </a:xfrm>
            <a:custGeom>
              <a:rect b="b" l="l" r="r" t="t"/>
              <a:pathLst>
                <a:path extrusionOk="0" h="345768" w="814737">
                  <a:moveTo>
                    <a:pt x="804830" y="218856"/>
                  </a:moveTo>
                  <a:cubicBezTo>
                    <a:pt x="729155" y="367840"/>
                    <a:pt x="532086" y="146335"/>
                    <a:pt x="320040" y="184960"/>
                  </a:cubicBezTo>
                  <a:cubicBezTo>
                    <a:pt x="175786" y="210973"/>
                    <a:pt x="80404" y="251176"/>
                    <a:pt x="0" y="345769"/>
                  </a:cubicBezTo>
                  <a:cubicBezTo>
                    <a:pt x="409903" y="-232038"/>
                    <a:pt x="889963" y="51742"/>
                    <a:pt x="804830" y="218856"/>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sz="1400">
                <a:solidFill>
                  <a:srgbClr val="000000"/>
                </a:solidFill>
                <a:latin typeface="Calibri"/>
                <a:ea typeface="Calibri"/>
                <a:cs typeface="Calibri"/>
                <a:sym typeface="Calibri"/>
              </a:endParaRPr>
            </a:p>
          </p:txBody>
        </p:sp>
        <p:sp>
          <p:nvSpPr>
            <p:cNvPr id="83" name="Google Shape;83;p14"/>
            <p:cNvSpPr/>
            <p:nvPr/>
          </p:nvSpPr>
          <p:spPr>
            <a:xfrm>
              <a:off x="3963048" y="949065"/>
              <a:ext cx="553783" cy="1135180"/>
            </a:xfrm>
            <a:custGeom>
              <a:rect b="b" l="l" r="r" t="t"/>
              <a:pathLst>
                <a:path extrusionOk="0" h="822594" w="401292">
                  <a:moveTo>
                    <a:pt x="401279" y="442645"/>
                  </a:moveTo>
                  <a:cubicBezTo>
                    <a:pt x="400491" y="299179"/>
                    <a:pt x="351618" y="151772"/>
                    <a:pt x="246777" y="54025"/>
                  </a:cubicBezTo>
                  <a:cubicBezTo>
                    <a:pt x="223129" y="31954"/>
                    <a:pt x="195539" y="11458"/>
                    <a:pt x="163220" y="3576"/>
                  </a:cubicBezTo>
                  <a:cubicBezTo>
                    <a:pt x="87545" y="-16131"/>
                    <a:pt x="2411" y="48507"/>
                    <a:pt x="47" y="126547"/>
                  </a:cubicBezTo>
                  <a:cubicBezTo>
                    <a:pt x="-2318" y="217987"/>
                    <a:pt x="85969" y="281049"/>
                    <a:pt x="150607" y="345687"/>
                  </a:cubicBezTo>
                  <a:cubicBezTo>
                    <a:pt x="275155" y="468658"/>
                    <a:pt x="335852" y="648385"/>
                    <a:pt x="316933" y="822594"/>
                  </a:cubicBezTo>
                  <a:cubicBezTo>
                    <a:pt x="369748" y="705930"/>
                    <a:pt x="402067" y="570346"/>
                    <a:pt x="401279" y="442645"/>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sz="1400">
                <a:solidFill>
                  <a:srgbClr val="000000"/>
                </a:solidFill>
                <a:latin typeface="Calibri"/>
                <a:ea typeface="Calibri"/>
                <a:cs typeface="Calibri"/>
                <a:sym typeface="Calibri"/>
              </a:endParaRPr>
            </a:p>
          </p:txBody>
        </p:sp>
        <p:sp>
          <p:nvSpPr>
            <p:cNvPr id="84" name="Google Shape;84;p14"/>
            <p:cNvSpPr/>
            <p:nvPr/>
          </p:nvSpPr>
          <p:spPr>
            <a:xfrm>
              <a:off x="3448893" y="1450622"/>
              <a:ext cx="807082" cy="435409"/>
            </a:xfrm>
            <a:custGeom>
              <a:rect b="b" l="l" r="r" t="t"/>
              <a:pathLst>
                <a:path extrusionOk="0" h="315514" w="584842">
                  <a:moveTo>
                    <a:pt x="277415" y="198059"/>
                  </a:moveTo>
                  <a:cubicBezTo>
                    <a:pt x="234848" y="209883"/>
                    <a:pt x="194646" y="229590"/>
                    <a:pt x="150503" y="235896"/>
                  </a:cubicBezTo>
                  <a:cubicBezTo>
                    <a:pt x="93747" y="244567"/>
                    <a:pt x="28320" y="228802"/>
                    <a:pt x="6248" y="167316"/>
                  </a:cubicBezTo>
                  <a:cubicBezTo>
                    <a:pt x="-5576" y="134208"/>
                    <a:pt x="-58" y="97948"/>
                    <a:pt x="18072" y="68781"/>
                  </a:cubicBezTo>
                  <a:cubicBezTo>
                    <a:pt x="63004" y="-6105"/>
                    <a:pt x="148926" y="-5316"/>
                    <a:pt x="224601" y="4931"/>
                  </a:cubicBezTo>
                  <a:cubicBezTo>
                    <a:pt x="471331" y="38827"/>
                    <a:pt x="571442" y="272945"/>
                    <a:pt x="584843" y="315512"/>
                  </a:cubicBezTo>
                  <a:cubicBezTo>
                    <a:pt x="584843" y="316300"/>
                    <a:pt x="449259" y="150762"/>
                    <a:pt x="277415" y="198059"/>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sz="1400">
                <a:solidFill>
                  <a:srgbClr val="000000"/>
                </a:solidFill>
                <a:latin typeface="Calibri"/>
                <a:ea typeface="Calibri"/>
                <a:cs typeface="Calibri"/>
                <a:sym typeface="Calibri"/>
              </a:endParaRPr>
            </a:p>
          </p:txBody>
        </p:sp>
      </p:grpSp>
      <p:sp>
        <p:nvSpPr>
          <p:cNvPr id="85" name="Google Shape;85;p14"/>
          <p:cNvSpPr/>
          <p:nvPr/>
        </p:nvSpPr>
        <p:spPr>
          <a:xfrm>
            <a:off x="1042473" y="3453297"/>
            <a:ext cx="1722930" cy="316682"/>
          </a:xfrm>
          <a:custGeom>
            <a:rect b="b" l="l" r="r" t="t"/>
            <a:pathLst>
              <a:path extrusionOk="0" h="408622" w="2223135">
                <a:moveTo>
                  <a:pt x="537210" y="0"/>
                </a:moveTo>
                <a:lnTo>
                  <a:pt x="2223135" y="0"/>
                </a:lnTo>
                <a:lnTo>
                  <a:pt x="1684973" y="408623"/>
                </a:lnTo>
                <a:lnTo>
                  <a:pt x="0" y="408623"/>
                </a:lnTo>
                <a:close/>
              </a:path>
            </a:pathLst>
          </a:custGeom>
          <a:solidFill>
            <a:srgbClr val="FFFFFF">
              <a:alpha val="58099"/>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86" name="Google Shape;86;p14"/>
          <p:cNvSpPr/>
          <p:nvPr/>
        </p:nvSpPr>
        <p:spPr>
          <a:xfrm>
            <a:off x="2762724" y="3453297"/>
            <a:ext cx="1279279" cy="316682"/>
          </a:xfrm>
          <a:custGeom>
            <a:rect b="b" l="l" r="r" t="t"/>
            <a:pathLst>
              <a:path extrusionOk="0" h="408622" w="1650682">
                <a:moveTo>
                  <a:pt x="1122045" y="0"/>
                </a:moveTo>
                <a:lnTo>
                  <a:pt x="0" y="0"/>
                </a:lnTo>
                <a:lnTo>
                  <a:pt x="528638" y="408623"/>
                </a:lnTo>
                <a:lnTo>
                  <a:pt x="1650682" y="408623"/>
                </a:lnTo>
                <a:close/>
              </a:path>
            </a:pathLst>
          </a:custGeom>
          <a:solidFill>
            <a:srgbClr val="FFFFFF">
              <a:alpha val="2458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ust title">
  <p:cSld name="CUSTOM_18">
    <p:spTree>
      <p:nvGrpSpPr>
        <p:cNvPr id="87" name="Shape 87"/>
        <p:cNvGrpSpPr/>
        <p:nvPr/>
      </p:nvGrpSpPr>
      <p:grpSpPr>
        <a:xfrm>
          <a:off x="0" y="0"/>
          <a:ext cx="0" cy="0"/>
          <a:chOff x="0" y="0"/>
          <a:chExt cx="0" cy="0"/>
        </a:xfrm>
      </p:grpSpPr>
      <p:sp>
        <p:nvSpPr>
          <p:cNvPr id="88" name="Google Shape;88;p15"/>
          <p:cNvSpPr txBox="1"/>
          <p:nvPr>
            <p:ph type="title"/>
          </p:nvPr>
        </p:nvSpPr>
        <p:spPr>
          <a:xfrm>
            <a:off x="311738" y="315829"/>
            <a:ext cx="8520600" cy="923100"/>
          </a:xfrm>
          <a:prstGeom prst="rect">
            <a:avLst/>
          </a:prstGeom>
        </p:spPr>
        <p:txBody>
          <a:bodyPr anchorCtr="0" anchor="t"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rning Meeting">
  <p:cSld name="CUSTOM_18_1">
    <p:spTree>
      <p:nvGrpSpPr>
        <p:cNvPr id="89" name="Shape 89"/>
        <p:cNvGrpSpPr/>
        <p:nvPr/>
      </p:nvGrpSpPr>
      <p:grpSpPr>
        <a:xfrm>
          <a:off x="0" y="0"/>
          <a:ext cx="0" cy="0"/>
          <a:chOff x="0" y="0"/>
          <a:chExt cx="0" cy="0"/>
        </a:xfrm>
      </p:grpSpPr>
      <p:sp>
        <p:nvSpPr>
          <p:cNvPr id="90" name="Google Shape;90;p16"/>
          <p:cNvSpPr/>
          <p:nvPr/>
        </p:nvSpPr>
        <p:spPr>
          <a:xfrm>
            <a:off x="240206" y="4981986"/>
            <a:ext cx="1157478" cy="161219"/>
          </a:xfrm>
          <a:custGeom>
            <a:rect b="b" l="l" r="r" t="t"/>
            <a:pathLst>
              <a:path extrusionOk="0" h="236219" w="4724400">
                <a:moveTo>
                  <a:pt x="2362200" y="236220"/>
                </a:moveTo>
                <a:cubicBezTo>
                  <a:pt x="3663315" y="236220"/>
                  <a:pt x="4724400" y="182880"/>
                  <a:pt x="4724400" y="118110"/>
                </a:cubicBezTo>
                <a:cubicBezTo>
                  <a:pt x="4724400" y="52388"/>
                  <a:pt x="3663315" y="0"/>
                  <a:pt x="2362200" y="0"/>
                </a:cubicBezTo>
                <a:cubicBezTo>
                  <a:pt x="1061085" y="0"/>
                  <a:pt x="0" y="53340"/>
                  <a:pt x="0" y="118110"/>
                </a:cubicBezTo>
                <a:cubicBezTo>
                  <a:pt x="0" y="182880"/>
                  <a:pt x="1061085" y="236220"/>
                  <a:pt x="2362200" y="236220"/>
                </a:cubicBezTo>
                <a:close/>
              </a:path>
            </a:pathLst>
          </a:custGeom>
          <a:solidFill>
            <a:srgbClr val="000000">
              <a:alpha val="2346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91" name="Google Shape;91;p16"/>
          <p:cNvSpPr txBox="1"/>
          <p:nvPr>
            <p:ph type="title"/>
          </p:nvPr>
        </p:nvSpPr>
        <p:spPr>
          <a:xfrm>
            <a:off x="140287" y="144375"/>
            <a:ext cx="6327300" cy="923100"/>
          </a:xfrm>
          <a:prstGeom prst="rect">
            <a:avLst/>
          </a:prstGeom>
        </p:spPr>
        <p:txBody>
          <a:bodyPr anchorCtr="0" anchor="t" bIns="91425" lIns="91425" spcFirstLastPara="1" rIns="91425" wrap="square" tIns="91425">
            <a:noAutofit/>
          </a:bodyPr>
          <a:lstStyle>
            <a:lvl1pPr lvl="0">
              <a:spcBef>
                <a:spcPts val="0"/>
              </a:spcBef>
              <a:spcAft>
                <a:spcPts val="0"/>
              </a:spcAft>
              <a:buSzPts val="3800"/>
              <a:buNone/>
              <a:defRPr sz="3800"/>
            </a:lvl1pPr>
            <a:lvl2pPr lvl="1">
              <a:spcBef>
                <a:spcPts val="0"/>
              </a:spcBef>
              <a:spcAft>
                <a:spcPts val="0"/>
              </a:spcAft>
              <a:buSzPts val="5300"/>
              <a:buNone/>
              <a:defRPr sz="5300"/>
            </a:lvl2pPr>
            <a:lvl3pPr lvl="2">
              <a:spcBef>
                <a:spcPts val="0"/>
              </a:spcBef>
              <a:spcAft>
                <a:spcPts val="0"/>
              </a:spcAft>
              <a:buSzPts val="5300"/>
              <a:buNone/>
              <a:defRPr sz="5300"/>
            </a:lvl3pPr>
            <a:lvl4pPr lvl="3">
              <a:spcBef>
                <a:spcPts val="0"/>
              </a:spcBef>
              <a:spcAft>
                <a:spcPts val="0"/>
              </a:spcAft>
              <a:buSzPts val="5300"/>
              <a:buNone/>
              <a:defRPr sz="5300"/>
            </a:lvl4pPr>
            <a:lvl5pPr lvl="4">
              <a:spcBef>
                <a:spcPts val="0"/>
              </a:spcBef>
              <a:spcAft>
                <a:spcPts val="0"/>
              </a:spcAft>
              <a:buSzPts val="5300"/>
              <a:buNone/>
              <a:defRPr sz="5300"/>
            </a:lvl5pPr>
            <a:lvl6pPr lvl="5">
              <a:spcBef>
                <a:spcPts val="0"/>
              </a:spcBef>
              <a:spcAft>
                <a:spcPts val="0"/>
              </a:spcAft>
              <a:buSzPts val="5300"/>
              <a:buNone/>
              <a:defRPr sz="5300"/>
            </a:lvl6pPr>
            <a:lvl7pPr lvl="6">
              <a:spcBef>
                <a:spcPts val="0"/>
              </a:spcBef>
              <a:spcAft>
                <a:spcPts val="0"/>
              </a:spcAft>
              <a:buSzPts val="5300"/>
              <a:buNone/>
              <a:defRPr sz="5300"/>
            </a:lvl7pPr>
            <a:lvl8pPr lvl="7">
              <a:spcBef>
                <a:spcPts val="0"/>
              </a:spcBef>
              <a:spcAft>
                <a:spcPts val="0"/>
              </a:spcAft>
              <a:buSzPts val="5300"/>
              <a:buNone/>
              <a:defRPr sz="5300"/>
            </a:lvl8pPr>
            <a:lvl9pPr lvl="8">
              <a:spcBef>
                <a:spcPts val="0"/>
              </a:spcBef>
              <a:spcAft>
                <a:spcPts val="0"/>
              </a:spcAft>
              <a:buSzPts val="5300"/>
              <a:buNone/>
              <a:defRPr sz="5300"/>
            </a:lvl9pPr>
          </a:lstStyle>
          <a:p/>
        </p:txBody>
      </p:sp>
      <p:sp>
        <p:nvSpPr>
          <p:cNvPr id="92" name="Google Shape;92;p16"/>
          <p:cNvSpPr/>
          <p:nvPr/>
        </p:nvSpPr>
        <p:spPr>
          <a:xfrm>
            <a:off x="6581875" y="1053759"/>
            <a:ext cx="2352300" cy="3865200"/>
          </a:xfrm>
          <a:prstGeom prst="rect">
            <a:avLst/>
          </a:prstGeom>
          <a:solidFill>
            <a:srgbClr val="EEEEEE"/>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3" name="Google Shape;93;p16"/>
          <p:cNvSpPr/>
          <p:nvPr/>
        </p:nvSpPr>
        <p:spPr>
          <a:xfrm>
            <a:off x="6581875" y="1053759"/>
            <a:ext cx="2352300" cy="3865200"/>
          </a:xfrm>
          <a:prstGeom prst="frame">
            <a:avLst>
              <a:gd fmla="val 7678" name="adj1"/>
            </a:avLst>
          </a:prstGeom>
          <a:solidFill>
            <a:schemeClr val="accent3"/>
          </a:solidFill>
          <a:ln>
            <a:noFill/>
          </a:ln>
          <a:effectLst>
            <a:outerShdw blurRad="42863" rotWithShape="0" algn="bl" dir="5400000" dist="14288">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4" name="Google Shape;94;p16"/>
          <p:cNvSpPr/>
          <p:nvPr/>
        </p:nvSpPr>
        <p:spPr>
          <a:xfrm>
            <a:off x="263156" y="1053759"/>
            <a:ext cx="3312600" cy="3865200"/>
          </a:xfrm>
          <a:prstGeom prst="rect">
            <a:avLst/>
          </a:prstGeom>
          <a:solidFill>
            <a:srgbClr val="EEEEEE"/>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5" name="Google Shape;95;p16"/>
          <p:cNvSpPr/>
          <p:nvPr/>
        </p:nvSpPr>
        <p:spPr>
          <a:xfrm>
            <a:off x="263269" y="1053759"/>
            <a:ext cx="3312600" cy="3865200"/>
          </a:xfrm>
          <a:prstGeom prst="frame">
            <a:avLst>
              <a:gd fmla="val 4603" name="adj1"/>
            </a:avLst>
          </a:prstGeom>
          <a:solidFill>
            <a:schemeClr val="accent2"/>
          </a:solidFill>
          <a:ln>
            <a:noFill/>
          </a:ln>
          <a:effectLst>
            <a:outerShdw blurRad="42863" rotWithShape="0" algn="bl" dir="5400000" dist="14288">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6" name="Google Shape;96;p16"/>
          <p:cNvSpPr/>
          <p:nvPr/>
        </p:nvSpPr>
        <p:spPr>
          <a:xfrm>
            <a:off x="3737767" y="1053755"/>
            <a:ext cx="2682300" cy="1861800"/>
          </a:xfrm>
          <a:prstGeom prst="rect">
            <a:avLst/>
          </a:prstGeom>
          <a:solidFill>
            <a:srgbClr val="EEEEEE"/>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7" name="Google Shape;97;p16"/>
          <p:cNvSpPr/>
          <p:nvPr/>
        </p:nvSpPr>
        <p:spPr>
          <a:xfrm>
            <a:off x="3737767" y="3057393"/>
            <a:ext cx="2682300" cy="1861800"/>
          </a:xfrm>
          <a:prstGeom prst="rect">
            <a:avLst/>
          </a:prstGeom>
          <a:solidFill>
            <a:srgbClr val="EEEEEE"/>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8" name="Google Shape;98;p16"/>
          <p:cNvSpPr/>
          <p:nvPr/>
        </p:nvSpPr>
        <p:spPr>
          <a:xfrm>
            <a:off x="3737767" y="1053755"/>
            <a:ext cx="2682300" cy="1861800"/>
          </a:xfrm>
          <a:prstGeom prst="frame">
            <a:avLst>
              <a:gd fmla="val 8314" name="adj1"/>
            </a:avLst>
          </a:prstGeom>
          <a:solidFill>
            <a:schemeClr val="accent1"/>
          </a:solidFill>
          <a:ln>
            <a:noFill/>
          </a:ln>
          <a:effectLst>
            <a:outerShdw blurRad="42863" rotWithShape="0" algn="bl" dir="5400000" dist="14288">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9" name="Google Shape;99;p16"/>
          <p:cNvSpPr/>
          <p:nvPr/>
        </p:nvSpPr>
        <p:spPr>
          <a:xfrm>
            <a:off x="3737767" y="3057398"/>
            <a:ext cx="2682300" cy="1861800"/>
          </a:xfrm>
          <a:prstGeom prst="frame">
            <a:avLst>
              <a:gd fmla="val 8314" name="adj1"/>
            </a:avLst>
          </a:prstGeom>
          <a:solidFill>
            <a:schemeClr val="accent4"/>
          </a:solidFill>
          <a:ln>
            <a:noFill/>
          </a:ln>
          <a:effectLst>
            <a:outerShdw blurRad="42863" rotWithShape="0" algn="bl" dir="5400000" dist="14288">
              <a:srgbClr val="000000">
                <a:alpha val="5000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0" name="Google Shape;100;p16"/>
          <p:cNvSpPr/>
          <p:nvPr/>
        </p:nvSpPr>
        <p:spPr>
          <a:xfrm>
            <a:off x="292088" y="3794175"/>
            <a:ext cx="1002600" cy="1002600"/>
          </a:xfrm>
          <a:prstGeom prst="ellipse">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nvGrpSpPr>
          <p:cNvPr id="101" name="Google Shape;101;p16"/>
          <p:cNvGrpSpPr/>
          <p:nvPr/>
        </p:nvGrpSpPr>
        <p:grpSpPr>
          <a:xfrm>
            <a:off x="607952" y="4006445"/>
            <a:ext cx="371225" cy="624386"/>
            <a:chOff x="3083744" y="1423529"/>
            <a:chExt cx="913447" cy="1536382"/>
          </a:xfrm>
        </p:grpSpPr>
        <p:sp>
          <p:nvSpPr>
            <p:cNvPr id="102" name="Google Shape;102;p16"/>
            <p:cNvSpPr/>
            <p:nvPr/>
          </p:nvSpPr>
          <p:spPr>
            <a:xfrm>
              <a:off x="3375209" y="2458896"/>
              <a:ext cx="330517" cy="439102"/>
            </a:xfrm>
            <a:custGeom>
              <a:rect b="b" l="l" r="r" t="t"/>
              <a:pathLst>
                <a:path extrusionOk="0" h="439102" w="330517">
                  <a:moveTo>
                    <a:pt x="0" y="0"/>
                  </a:moveTo>
                  <a:lnTo>
                    <a:pt x="330517" y="0"/>
                  </a:lnTo>
                  <a:lnTo>
                    <a:pt x="330517" y="439103"/>
                  </a:lnTo>
                  <a:lnTo>
                    <a:pt x="0" y="439103"/>
                  </a:lnTo>
                  <a:close/>
                </a:path>
              </a:pathLst>
            </a:custGeom>
            <a:solidFill>
              <a:srgbClr val="56484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03" name="Google Shape;103;p16"/>
            <p:cNvSpPr/>
            <p:nvPr/>
          </p:nvSpPr>
          <p:spPr>
            <a:xfrm>
              <a:off x="3375209" y="2502711"/>
              <a:ext cx="330517" cy="108584"/>
            </a:xfrm>
            <a:custGeom>
              <a:rect b="b" l="l" r="r" t="t"/>
              <a:pathLst>
                <a:path extrusionOk="0" h="108584" w="330517">
                  <a:moveTo>
                    <a:pt x="0" y="40957"/>
                  </a:moveTo>
                  <a:lnTo>
                    <a:pt x="330517" y="0"/>
                  </a:lnTo>
                  <a:lnTo>
                    <a:pt x="330517" y="66675"/>
                  </a:lnTo>
                  <a:lnTo>
                    <a:pt x="0" y="108585"/>
                  </a:lnTo>
                  <a:close/>
                </a:path>
              </a:pathLst>
            </a:custGeom>
            <a:solidFill>
              <a:srgbClr val="86736C"/>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04" name="Google Shape;104;p16"/>
            <p:cNvSpPr/>
            <p:nvPr/>
          </p:nvSpPr>
          <p:spPr>
            <a:xfrm>
              <a:off x="3375209" y="2625583"/>
              <a:ext cx="330517" cy="108585"/>
            </a:xfrm>
            <a:custGeom>
              <a:rect b="b" l="l" r="r" t="t"/>
              <a:pathLst>
                <a:path extrusionOk="0" h="108585" w="330517">
                  <a:moveTo>
                    <a:pt x="0" y="40958"/>
                  </a:moveTo>
                  <a:cubicBezTo>
                    <a:pt x="110490" y="27623"/>
                    <a:pt x="220027" y="13335"/>
                    <a:pt x="330517" y="0"/>
                  </a:cubicBezTo>
                  <a:cubicBezTo>
                    <a:pt x="330517" y="22860"/>
                    <a:pt x="330517" y="44767"/>
                    <a:pt x="330517" y="67628"/>
                  </a:cubicBezTo>
                  <a:cubicBezTo>
                    <a:pt x="220027" y="80963"/>
                    <a:pt x="110490" y="95250"/>
                    <a:pt x="0" y="108585"/>
                  </a:cubicBezTo>
                  <a:cubicBezTo>
                    <a:pt x="0" y="86678"/>
                    <a:pt x="0" y="63817"/>
                    <a:pt x="0" y="40958"/>
                  </a:cubicBezTo>
                  <a:close/>
                </a:path>
              </a:pathLst>
            </a:custGeom>
            <a:solidFill>
              <a:srgbClr val="86736C"/>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05" name="Google Shape;105;p16"/>
            <p:cNvSpPr/>
            <p:nvPr/>
          </p:nvSpPr>
          <p:spPr>
            <a:xfrm>
              <a:off x="3375209" y="2748456"/>
              <a:ext cx="330517" cy="109537"/>
            </a:xfrm>
            <a:custGeom>
              <a:rect b="b" l="l" r="r" t="t"/>
              <a:pathLst>
                <a:path extrusionOk="0" h="109537" w="330517">
                  <a:moveTo>
                    <a:pt x="0" y="41910"/>
                  </a:moveTo>
                  <a:lnTo>
                    <a:pt x="330517" y="0"/>
                  </a:lnTo>
                  <a:lnTo>
                    <a:pt x="330517" y="67627"/>
                  </a:lnTo>
                  <a:lnTo>
                    <a:pt x="0" y="109538"/>
                  </a:lnTo>
                  <a:close/>
                </a:path>
              </a:pathLst>
            </a:custGeom>
            <a:solidFill>
              <a:srgbClr val="86736C"/>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06" name="Google Shape;106;p16"/>
            <p:cNvSpPr/>
            <p:nvPr/>
          </p:nvSpPr>
          <p:spPr>
            <a:xfrm>
              <a:off x="3375209" y="2897999"/>
              <a:ext cx="330517" cy="61912"/>
            </a:xfrm>
            <a:custGeom>
              <a:rect b="b" l="l" r="r" t="t"/>
              <a:pathLst>
                <a:path extrusionOk="0" h="61912" w="330517">
                  <a:moveTo>
                    <a:pt x="81915" y="61913"/>
                  </a:moveTo>
                  <a:lnTo>
                    <a:pt x="247650" y="61913"/>
                  </a:lnTo>
                  <a:lnTo>
                    <a:pt x="330517" y="0"/>
                  </a:lnTo>
                  <a:lnTo>
                    <a:pt x="0" y="0"/>
                  </a:lnTo>
                  <a:close/>
                </a:path>
              </a:pathLst>
            </a:custGeom>
            <a:solidFill>
              <a:srgbClr val="544F5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07" name="Google Shape;107;p16"/>
            <p:cNvSpPr/>
            <p:nvPr/>
          </p:nvSpPr>
          <p:spPr>
            <a:xfrm>
              <a:off x="3083744" y="1423529"/>
              <a:ext cx="913447" cy="1036320"/>
            </a:xfrm>
            <a:custGeom>
              <a:rect b="b" l="l" r="r" t="t"/>
              <a:pathLst>
                <a:path extrusionOk="0" h="1036320" w="913447">
                  <a:moveTo>
                    <a:pt x="456247" y="0"/>
                  </a:moveTo>
                  <a:cubicBezTo>
                    <a:pt x="708660" y="0"/>
                    <a:pt x="913447" y="204788"/>
                    <a:pt x="913447" y="457200"/>
                  </a:cubicBezTo>
                  <a:cubicBezTo>
                    <a:pt x="913447" y="613410"/>
                    <a:pt x="835342" y="750570"/>
                    <a:pt x="716280" y="833438"/>
                  </a:cubicBezTo>
                  <a:cubicBezTo>
                    <a:pt x="655320" y="875348"/>
                    <a:pt x="621982" y="940118"/>
                    <a:pt x="621982" y="1014413"/>
                  </a:cubicBezTo>
                  <a:lnTo>
                    <a:pt x="621982" y="1036320"/>
                  </a:lnTo>
                  <a:lnTo>
                    <a:pt x="291465" y="1036320"/>
                  </a:lnTo>
                  <a:lnTo>
                    <a:pt x="291465" y="1014413"/>
                  </a:lnTo>
                  <a:cubicBezTo>
                    <a:pt x="291465" y="940118"/>
                    <a:pt x="258127" y="876300"/>
                    <a:pt x="197167" y="833438"/>
                  </a:cubicBezTo>
                  <a:cubicBezTo>
                    <a:pt x="78105" y="750570"/>
                    <a:pt x="0" y="613410"/>
                    <a:pt x="0" y="457200"/>
                  </a:cubicBezTo>
                  <a:cubicBezTo>
                    <a:pt x="0" y="204788"/>
                    <a:pt x="203835" y="0"/>
                    <a:pt x="456247" y="0"/>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08" name="Google Shape;108;p16"/>
            <p:cNvSpPr/>
            <p:nvPr/>
          </p:nvSpPr>
          <p:spPr>
            <a:xfrm>
              <a:off x="3274244" y="1789289"/>
              <a:ext cx="532447" cy="669607"/>
            </a:xfrm>
            <a:custGeom>
              <a:rect b="b" l="l" r="r" t="t"/>
              <a:pathLst>
                <a:path extrusionOk="0" h="669607" w="532447">
                  <a:moveTo>
                    <a:pt x="303847" y="669607"/>
                  </a:moveTo>
                  <a:lnTo>
                    <a:pt x="303847" y="228600"/>
                  </a:lnTo>
                  <a:lnTo>
                    <a:pt x="228600" y="228600"/>
                  </a:lnTo>
                  <a:lnTo>
                    <a:pt x="228600" y="669607"/>
                  </a:lnTo>
                  <a:lnTo>
                    <a:pt x="178117" y="669607"/>
                  </a:lnTo>
                  <a:lnTo>
                    <a:pt x="178117" y="228600"/>
                  </a:lnTo>
                  <a:lnTo>
                    <a:pt x="114300" y="228600"/>
                  </a:lnTo>
                  <a:cubicBezTo>
                    <a:pt x="82867" y="228600"/>
                    <a:pt x="54292" y="216217"/>
                    <a:pt x="33338" y="195263"/>
                  </a:cubicBezTo>
                  <a:cubicBezTo>
                    <a:pt x="12382" y="174308"/>
                    <a:pt x="0" y="145733"/>
                    <a:pt x="0" y="114300"/>
                  </a:cubicBezTo>
                  <a:cubicBezTo>
                    <a:pt x="0" y="82867"/>
                    <a:pt x="12382" y="54292"/>
                    <a:pt x="33338" y="33338"/>
                  </a:cubicBezTo>
                  <a:cubicBezTo>
                    <a:pt x="54292" y="12382"/>
                    <a:pt x="82867" y="0"/>
                    <a:pt x="114300" y="0"/>
                  </a:cubicBezTo>
                  <a:cubicBezTo>
                    <a:pt x="145732" y="0"/>
                    <a:pt x="174307" y="12382"/>
                    <a:pt x="195263" y="33338"/>
                  </a:cubicBezTo>
                  <a:cubicBezTo>
                    <a:pt x="216217" y="54292"/>
                    <a:pt x="228600" y="82867"/>
                    <a:pt x="228600" y="114300"/>
                  </a:cubicBezTo>
                  <a:lnTo>
                    <a:pt x="228600" y="178117"/>
                  </a:lnTo>
                  <a:lnTo>
                    <a:pt x="303847" y="178117"/>
                  </a:lnTo>
                  <a:lnTo>
                    <a:pt x="303847" y="114300"/>
                  </a:lnTo>
                  <a:cubicBezTo>
                    <a:pt x="303847" y="82867"/>
                    <a:pt x="316230" y="54292"/>
                    <a:pt x="337185" y="33338"/>
                  </a:cubicBezTo>
                  <a:cubicBezTo>
                    <a:pt x="358140" y="12382"/>
                    <a:pt x="386715" y="0"/>
                    <a:pt x="418147" y="0"/>
                  </a:cubicBezTo>
                  <a:cubicBezTo>
                    <a:pt x="449580" y="0"/>
                    <a:pt x="478155" y="12382"/>
                    <a:pt x="499110" y="33338"/>
                  </a:cubicBezTo>
                  <a:cubicBezTo>
                    <a:pt x="520065" y="54292"/>
                    <a:pt x="532447" y="82867"/>
                    <a:pt x="532447" y="114300"/>
                  </a:cubicBezTo>
                  <a:cubicBezTo>
                    <a:pt x="532447" y="145733"/>
                    <a:pt x="520065" y="174308"/>
                    <a:pt x="499110" y="195263"/>
                  </a:cubicBezTo>
                  <a:cubicBezTo>
                    <a:pt x="478155" y="216217"/>
                    <a:pt x="449580" y="228600"/>
                    <a:pt x="418147" y="228600"/>
                  </a:cubicBezTo>
                  <a:lnTo>
                    <a:pt x="354330" y="228600"/>
                  </a:lnTo>
                  <a:lnTo>
                    <a:pt x="354330" y="669607"/>
                  </a:lnTo>
                  <a:lnTo>
                    <a:pt x="303847" y="669607"/>
                  </a:lnTo>
                  <a:lnTo>
                    <a:pt x="303847" y="669607"/>
                  </a:lnTo>
                  <a:close/>
                  <a:moveTo>
                    <a:pt x="354330" y="114300"/>
                  </a:moveTo>
                  <a:lnTo>
                    <a:pt x="354330" y="178117"/>
                  </a:lnTo>
                  <a:lnTo>
                    <a:pt x="418147" y="178117"/>
                  </a:lnTo>
                  <a:cubicBezTo>
                    <a:pt x="435292" y="178117"/>
                    <a:pt x="451485" y="170497"/>
                    <a:pt x="462915" y="159067"/>
                  </a:cubicBezTo>
                  <a:cubicBezTo>
                    <a:pt x="474345" y="147638"/>
                    <a:pt x="481965" y="131445"/>
                    <a:pt x="481965" y="114300"/>
                  </a:cubicBezTo>
                  <a:cubicBezTo>
                    <a:pt x="481965" y="97155"/>
                    <a:pt x="475297" y="80963"/>
                    <a:pt x="462915" y="69532"/>
                  </a:cubicBezTo>
                  <a:cubicBezTo>
                    <a:pt x="451485" y="58102"/>
                    <a:pt x="435292" y="50482"/>
                    <a:pt x="418147" y="50482"/>
                  </a:cubicBezTo>
                  <a:cubicBezTo>
                    <a:pt x="401003" y="50482"/>
                    <a:pt x="384810" y="57150"/>
                    <a:pt x="373380" y="69532"/>
                  </a:cubicBezTo>
                  <a:cubicBezTo>
                    <a:pt x="360997" y="80963"/>
                    <a:pt x="354330" y="96202"/>
                    <a:pt x="354330" y="114300"/>
                  </a:cubicBezTo>
                  <a:lnTo>
                    <a:pt x="354330" y="114300"/>
                  </a:lnTo>
                  <a:close/>
                  <a:moveTo>
                    <a:pt x="114300" y="178117"/>
                  </a:moveTo>
                  <a:lnTo>
                    <a:pt x="178117" y="178117"/>
                  </a:lnTo>
                  <a:lnTo>
                    <a:pt x="178117" y="114300"/>
                  </a:lnTo>
                  <a:cubicBezTo>
                    <a:pt x="178117" y="97155"/>
                    <a:pt x="171450" y="80963"/>
                    <a:pt x="159067" y="69532"/>
                  </a:cubicBezTo>
                  <a:cubicBezTo>
                    <a:pt x="147638" y="58102"/>
                    <a:pt x="131445" y="50482"/>
                    <a:pt x="114300" y="50482"/>
                  </a:cubicBezTo>
                  <a:cubicBezTo>
                    <a:pt x="97155" y="50482"/>
                    <a:pt x="80963" y="57150"/>
                    <a:pt x="69532" y="69532"/>
                  </a:cubicBezTo>
                  <a:cubicBezTo>
                    <a:pt x="58102" y="80963"/>
                    <a:pt x="50482" y="97155"/>
                    <a:pt x="50482" y="114300"/>
                  </a:cubicBezTo>
                  <a:cubicBezTo>
                    <a:pt x="50482" y="131445"/>
                    <a:pt x="57150" y="147638"/>
                    <a:pt x="69532" y="159067"/>
                  </a:cubicBezTo>
                  <a:cubicBezTo>
                    <a:pt x="80963" y="170497"/>
                    <a:pt x="96202" y="178117"/>
                    <a:pt x="114300" y="178117"/>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grpSp>
        <p:nvGrpSpPr>
          <p:cNvPr id="109" name="Google Shape;109;p16"/>
          <p:cNvGrpSpPr/>
          <p:nvPr/>
        </p:nvGrpSpPr>
        <p:grpSpPr>
          <a:xfrm rot="5663600">
            <a:off x="1191576" y="4219886"/>
            <a:ext cx="533426" cy="286794"/>
            <a:chOff x="3448893" y="949065"/>
            <a:chExt cx="2173513" cy="1168580"/>
          </a:xfrm>
        </p:grpSpPr>
        <p:sp>
          <p:nvSpPr>
            <p:cNvPr id="110" name="Google Shape;110;p16"/>
            <p:cNvSpPr/>
            <p:nvPr/>
          </p:nvSpPr>
          <p:spPr>
            <a:xfrm>
              <a:off x="4498069" y="1640485"/>
              <a:ext cx="1124337" cy="477160"/>
            </a:xfrm>
            <a:custGeom>
              <a:rect b="b" l="l" r="r" t="t"/>
              <a:pathLst>
                <a:path extrusionOk="0" h="345768" w="814737">
                  <a:moveTo>
                    <a:pt x="804830" y="218856"/>
                  </a:moveTo>
                  <a:cubicBezTo>
                    <a:pt x="729155" y="367840"/>
                    <a:pt x="532086" y="146335"/>
                    <a:pt x="320040" y="184960"/>
                  </a:cubicBezTo>
                  <a:cubicBezTo>
                    <a:pt x="175786" y="210973"/>
                    <a:pt x="80404" y="251176"/>
                    <a:pt x="0" y="345769"/>
                  </a:cubicBezTo>
                  <a:cubicBezTo>
                    <a:pt x="409903" y="-232038"/>
                    <a:pt x="889963" y="51742"/>
                    <a:pt x="804830" y="218856"/>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sz="1400">
                <a:solidFill>
                  <a:srgbClr val="000000"/>
                </a:solidFill>
                <a:latin typeface="Calibri"/>
                <a:ea typeface="Calibri"/>
                <a:cs typeface="Calibri"/>
                <a:sym typeface="Calibri"/>
              </a:endParaRPr>
            </a:p>
          </p:txBody>
        </p:sp>
        <p:sp>
          <p:nvSpPr>
            <p:cNvPr id="111" name="Google Shape;111;p16"/>
            <p:cNvSpPr/>
            <p:nvPr/>
          </p:nvSpPr>
          <p:spPr>
            <a:xfrm>
              <a:off x="3963048" y="949065"/>
              <a:ext cx="553783" cy="1135180"/>
            </a:xfrm>
            <a:custGeom>
              <a:rect b="b" l="l" r="r" t="t"/>
              <a:pathLst>
                <a:path extrusionOk="0" h="822594" w="401292">
                  <a:moveTo>
                    <a:pt x="401279" y="442645"/>
                  </a:moveTo>
                  <a:cubicBezTo>
                    <a:pt x="400491" y="299179"/>
                    <a:pt x="351618" y="151772"/>
                    <a:pt x="246777" y="54025"/>
                  </a:cubicBezTo>
                  <a:cubicBezTo>
                    <a:pt x="223129" y="31954"/>
                    <a:pt x="195539" y="11458"/>
                    <a:pt x="163220" y="3576"/>
                  </a:cubicBezTo>
                  <a:cubicBezTo>
                    <a:pt x="87545" y="-16131"/>
                    <a:pt x="2411" y="48507"/>
                    <a:pt x="47" y="126547"/>
                  </a:cubicBezTo>
                  <a:cubicBezTo>
                    <a:pt x="-2318" y="217987"/>
                    <a:pt x="85969" y="281049"/>
                    <a:pt x="150607" y="345687"/>
                  </a:cubicBezTo>
                  <a:cubicBezTo>
                    <a:pt x="275155" y="468658"/>
                    <a:pt x="335852" y="648385"/>
                    <a:pt x="316933" y="822594"/>
                  </a:cubicBezTo>
                  <a:cubicBezTo>
                    <a:pt x="369748" y="705930"/>
                    <a:pt x="402067" y="570346"/>
                    <a:pt x="401279" y="442645"/>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sz="1400">
                <a:solidFill>
                  <a:srgbClr val="000000"/>
                </a:solidFill>
                <a:latin typeface="Calibri"/>
                <a:ea typeface="Calibri"/>
                <a:cs typeface="Calibri"/>
                <a:sym typeface="Calibri"/>
              </a:endParaRPr>
            </a:p>
          </p:txBody>
        </p:sp>
        <p:sp>
          <p:nvSpPr>
            <p:cNvPr id="112" name="Google Shape;112;p16"/>
            <p:cNvSpPr/>
            <p:nvPr/>
          </p:nvSpPr>
          <p:spPr>
            <a:xfrm>
              <a:off x="3448893" y="1450622"/>
              <a:ext cx="807082" cy="435409"/>
            </a:xfrm>
            <a:custGeom>
              <a:rect b="b" l="l" r="r" t="t"/>
              <a:pathLst>
                <a:path extrusionOk="0" h="315514" w="584842">
                  <a:moveTo>
                    <a:pt x="277415" y="198059"/>
                  </a:moveTo>
                  <a:cubicBezTo>
                    <a:pt x="234848" y="209883"/>
                    <a:pt x="194646" y="229590"/>
                    <a:pt x="150503" y="235896"/>
                  </a:cubicBezTo>
                  <a:cubicBezTo>
                    <a:pt x="93747" y="244567"/>
                    <a:pt x="28320" y="228802"/>
                    <a:pt x="6248" y="167316"/>
                  </a:cubicBezTo>
                  <a:cubicBezTo>
                    <a:pt x="-5576" y="134208"/>
                    <a:pt x="-58" y="97948"/>
                    <a:pt x="18072" y="68781"/>
                  </a:cubicBezTo>
                  <a:cubicBezTo>
                    <a:pt x="63004" y="-6105"/>
                    <a:pt x="148926" y="-5316"/>
                    <a:pt x="224601" y="4931"/>
                  </a:cubicBezTo>
                  <a:cubicBezTo>
                    <a:pt x="471331" y="38827"/>
                    <a:pt x="571442" y="272945"/>
                    <a:pt x="584843" y="315512"/>
                  </a:cubicBezTo>
                  <a:cubicBezTo>
                    <a:pt x="584843" y="316300"/>
                    <a:pt x="449259" y="150762"/>
                    <a:pt x="277415" y="198059"/>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sz="1400">
                <a:solidFill>
                  <a:srgbClr val="000000"/>
                </a:solidFill>
                <a:latin typeface="Calibri"/>
                <a:ea typeface="Calibri"/>
                <a:cs typeface="Calibri"/>
                <a:sym typeface="Calibri"/>
              </a:endParaRPr>
            </a:p>
          </p:txBody>
        </p:sp>
      </p:grpSp>
      <p:grpSp>
        <p:nvGrpSpPr>
          <p:cNvPr id="113" name="Google Shape;113;p16"/>
          <p:cNvGrpSpPr/>
          <p:nvPr/>
        </p:nvGrpSpPr>
        <p:grpSpPr>
          <a:xfrm>
            <a:off x="343527" y="4677233"/>
            <a:ext cx="951055" cy="404845"/>
            <a:chOff x="458037" y="6236310"/>
            <a:chExt cx="1268073" cy="539794"/>
          </a:xfrm>
        </p:grpSpPr>
        <p:grpSp>
          <p:nvGrpSpPr>
            <p:cNvPr id="114" name="Google Shape;114;p16"/>
            <p:cNvGrpSpPr/>
            <p:nvPr/>
          </p:nvGrpSpPr>
          <p:grpSpPr>
            <a:xfrm>
              <a:off x="633694" y="6236310"/>
              <a:ext cx="918764" cy="539794"/>
              <a:chOff x="4692026" y="4370063"/>
              <a:chExt cx="2807959" cy="1649737"/>
            </a:xfrm>
          </p:grpSpPr>
          <p:sp>
            <p:nvSpPr>
              <p:cNvPr id="115" name="Google Shape;115;p16"/>
              <p:cNvSpPr/>
              <p:nvPr/>
            </p:nvSpPr>
            <p:spPr>
              <a:xfrm>
                <a:off x="4692026" y="4370063"/>
                <a:ext cx="2807065" cy="1649730"/>
              </a:xfrm>
              <a:custGeom>
                <a:rect b="b" l="l" r="r" t="t"/>
                <a:pathLst>
                  <a:path extrusionOk="0" h="1649730" w="1685925">
                    <a:moveTo>
                      <a:pt x="0" y="0"/>
                    </a:moveTo>
                    <a:lnTo>
                      <a:pt x="1685925" y="0"/>
                    </a:lnTo>
                    <a:lnTo>
                      <a:pt x="1685925" y="1649730"/>
                    </a:lnTo>
                    <a:lnTo>
                      <a:pt x="0" y="1649730"/>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16" name="Google Shape;116;p16"/>
              <p:cNvSpPr/>
              <p:nvPr/>
            </p:nvSpPr>
            <p:spPr>
              <a:xfrm>
                <a:off x="6377940" y="4370070"/>
                <a:ext cx="1122045" cy="1649730"/>
              </a:xfrm>
              <a:custGeom>
                <a:rect b="b" l="l" r="r" t="t"/>
                <a:pathLst>
                  <a:path extrusionOk="0" h="1649730" w="1122045">
                    <a:moveTo>
                      <a:pt x="0" y="0"/>
                    </a:moveTo>
                    <a:lnTo>
                      <a:pt x="1122045" y="0"/>
                    </a:lnTo>
                    <a:lnTo>
                      <a:pt x="1122045" y="1649730"/>
                    </a:lnTo>
                    <a:lnTo>
                      <a:pt x="0" y="1649730"/>
                    </a:lnTo>
                    <a:close/>
                  </a:path>
                </a:pathLst>
              </a:custGeom>
              <a:solidFill>
                <a:srgbClr val="000000">
                  <a:alpha val="162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sp>
          <p:nvSpPr>
            <p:cNvPr id="117" name="Google Shape;117;p16"/>
            <p:cNvSpPr/>
            <p:nvPr/>
          </p:nvSpPr>
          <p:spPr>
            <a:xfrm>
              <a:off x="458037" y="6236448"/>
              <a:ext cx="728077" cy="133824"/>
            </a:xfrm>
            <a:custGeom>
              <a:rect b="b" l="l" r="r" t="t"/>
              <a:pathLst>
                <a:path extrusionOk="0" h="408622" w="2223135">
                  <a:moveTo>
                    <a:pt x="537210" y="0"/>
                  </a:moveTo>
                  <a:lnTo>
                    <a:pt x="2223135" y="0"/>
                  </a:lnTo>
                  <a:lnTo>
                    <a:pt x="1684973" y="408623"/>
                  </a:lnTo>
                  <a:lnTo>
                    <a:pt x="0" y="408623"/>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18" name="Google Shape;118;p16"/>
            <p:cNvSpPr/>
            <p:nvPr/>
          </p:nvSpPr>
          <p:spPr>
            <a:xfrm>
              <a:off x="1185511" y="6236448"/>
              <a:ext cx="540598" cy="133824"/>
            </a:xfrm>
            <a:custGeom>
              <a:rect b="b" l="l" r="r" t="t"/>
              <a:pathLst>
                <a:path extrusionOk="0" h="408622" w="1650682">
                  <a:moveTo>
                    <a:pt x="1122045" y="0"/>
                  </a:moveTo>
                  <a:lnTo>
                    <a:pt x="0" y="0"/>
                  </a:lnTo>
                  <a:lnTo>
                    <a:pt x="528638" y="408623"/>
                  </a:lnTo>
                  <a:lnTo>
                    <a:pt x="1650682" y="408623"/>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19" name="Google Shape;119;p16"/>
            <p:cNvSpPr/>
            <p:nvPr/>
          </p:nvSpPr>
          <p:spPr>
            <a:xfrm>
              <a:off x="458037" y="6236448"/>
              <a:ext cx="728077" cy="133824"/>
            </a:xfrm>
            <a:custGeom>
              <a:rect b="b" l="l" r="r" t="t"/>
              <a:pathLst>
                <a:path extrusionOk="0" h="408622" w="2223135">
                  <a:moveTo>
                    <a:pt x="537210" y="0"/>
                  </a:moveTo>
                  <a:lnTo>
                    <a:pt x="2223135" y="0"/>
                  </a:lnTo>
                  <a:lnTo>
                    <a:pt x="1684973" y="408623"/>
                  </a:lnTo>
                  <a:lnTo>
                    <a:pt x="0" y="408623"/>
                  </a:lnTo>
                  <a:close/>
                </a:path>
              </a:pathLst>
            </a:custGeom>
            <a:solidFill>
              <a:srgbClr val="FFFFFF">
                <a:alpha val="58099"/>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20" name="Google Shape;120;p16"/>
            <p:cNvSpPr/>
            <p:nvPr/>
          </p:nvSpPr>
          <p:spPr>
            <a:xfrm>
              <a:off x="1185511" y="6236448"/>
              <a:ext cx="540598" cy="133824"/>
            </a:xfrm>
            <a:custGeom>
              <a:rect b="b" l="l" r="r" t="t"/>
              <a:pathLst>
                <a:path extrusionOk="0" h="408622" w="1650682">
                  <a:moveTo>
                    <a:pt x="1122045" y="0"/>
                  </a:moveTo>
                  <a:lnTo>
                    <a:pt x="0" y="0"/>
                  </a:lnTo>
                  <a:lnTo>
                    <a:pt x="528638" y="408623"/>
                  </a:lnTo>
                  <a:lnTo>
                    <a:pt x="1650682" y="408623"/>
                  </a:lnTo>
                  <a:close/>
                </a:path>
              </a:pathLst>
            </a:custGeom>
            <a:solidFill>
              <a:srgbClr val="FFFFFF">
                <a:alpha val="2458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grpSp>
        <p:nvGrpSpPr>
          <p:cNvPr id="121" name="Google Shape;121;p16"/>
          <p:cNvGrpSpPr/>
          <p:nvPr/>
        </p:nvGrpSpPr>
        <p:grpSpPr>
          <a:xfrm rot="2048636">
            <a:off x="7746029" y="156092"/>
            <a:ext cx="1681811" cy="904218"/>
            <a:chOff x="3448893" y="949065"/>
            <a:chExt cx="2173513" cy="1168580"/>
          </a:xfrm>
        </p:grpSpPr>
        <p:sp>
          <p:nvSpPr>
            <p:cNvPr id="122" name="Google Shape;122;p16"/>
            <p:cNvSpPr/>
            <p:nvPr/>
          </p:nvSpPr>
          <p:spPr>
            <a:xfrm>
              <a:off x="4498069" y="1640485"/>
              <a:ext cx="1124337" cy="477160"/>
            </a:xfrm>
            <a:custGeom>
              <a:rect b="b" l="l" r="r" t="t"/>
              <a:pathLst>
                <a:path extrusionOk="0" h="345768" w="814737">
                  <a:moveTo>
                    <a:pt x="804830" y="218856"/>
                  </a:moveTo>
                  <a:cubicBezTo>
                    <a:pt x="729155" y="367840"/>
                    <a:pt x="532086" y="146335"/>
                    <a:pt x="320040" y="184960"/>
                  </a:cubicBezTo>
                  <a:cubicBezTo>
                    <a:pt x="175786" y="210973"/>
                    <a:pt x="80404" y="251176"/>
                    <a:pt x="0" y="345769"/>
                  </a:cubicBezTo>
                  <a:cubicBezTo>
                    <a:pt x="409903" y="-232038"/>
                    <a:pt x="889963" y="51742"/>
                    <a:pt x="804830" y="218856"/>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sz="1400">
                <a:solidFill>
                  <a:srgbClr val="000000"/>
                </a:solidFill>
                <a:latin typeface="Calibri"/>
                <a:ea typeface="Calibri"/>
                <a:cs typeface="Calibri"/>
                <a:sym typeface="Calibri"/>
              </a:endParaRPr>
            </a:p>
          </p:txBody>
        </p:sp>
        <p:sp>
          <p:nvSpPr>
            <p:cNvPr id="123" name="Google Shape;123;p16"/>
            <p:cNvSpPr/>
            <p:nvPr/>
          </p:nvSpPr>
          <p:spPr>
            <a:xfrm>
              <a:off x="3963048" y="949065"/>
              <a:ext cx="553783" cy="1135180"/>
            </a:xfrm>
            <a:custGeom>
              <a:rect b="b" l="l" r="r" t="t"/>
              <a:pathLst>
                <a:path extrusionOk="0" h="822594" w="401292">
                  <a:moveTo>
                    <a:pt x="401279" y="442645"/>
                  </a:moveTo>
                  <a:cubicBezTo>
                    <a:pt x="400491" y="299179"/>
                    <a:pt x="351618" y="151772"/>
                    <a:pt x="246777" y="54025"/>
                  </a:cubicBezTo>
                  <a:cubicBezTo>
                    <a:pt x="223129" y="31954"/>
                    <a:pt x="195539" y="11458"/>
                    <a:pt x="163220" y="3576"/>
                  </a:cubicBezTo>
                  <a:cubicBezTo>
                    <a:pt x="87545" y="-16131"/>
                    <a:pt x="2411" y="48507"/>
                    <a:pt x="47" y="126547"/>
                  </a:cubicBezTo>
                  <a:cubicBezTo>
                    <a:pt x="-2318" y="217987"/>
                    <a:pt x="85969" y="281049"/>
                    <a:pt x="150607" y="345687"/>
                  </a:cubicBezTo>
                  <a:cubicBezTo>
                    <a:pt x="275155" y="468658"/>
                    <a:pt x="335852" y="648385"/>
                    <a:pt x="316933" y="822594"/>
                  </a:cubicBezTo>
                  <a:cubicBezTo>
                    <a:pt x="369748" y="705930"/>
                    <a:pt x="402067" y="570346"/>
                    <a:pt x="401279" y="442645"/>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sz="1400">
                <a:solidFill>
                  <a:srgbClr val="000000"/>
                </a:solidFill>
                <a:latin typeface="Calibri"/>
                <a:ea typeface="Calibri"/>
                <a:cs typeface="Calibri"/>
                <a:sym typeface="Calibri"/>
              </a:endParaRPr>
            </a:p>
          </p:txBody>
        </p:sp>
        <p:sp>
          <p:nvSpPr>
            <p:cNvPr id="124" name="Google Shape;124;p16"/>
            <p:cNvSpPr/>
            <p:nvPr/>
          </p:nvSpPr>
          <p:spPr>
            <a:xfrm>
              <a:off x="3448893" y="1450622"/>
              <a:ext cx="807082" cy="435409"/>
            </a:xfrm>
            <a:custGeom>
              <a:rect b="b" l="l" r="r" t="t"/>
              <a:pathLst>
                <a:path extrusionOk="0" h="315514" w="584842">
                  <a:moveTo>
                    <a:pt x="277415" y="198059"/>
                  </a:moveTo>
                  <a:cubicBezTo>
                    <a:pt x="234848" y="209883"/>
                    <a:pt x="194646" y="229590"/>
                    <a:pt x="150503" y="235896"/>
                  </a:cubicBezTo>
                  <a:cubicBezTo>
                    <a:pt x="93747" y="244567"/>
                    <a:pt x="28320" y="228802"/>
                    <a:pt x="6248" y="167316"/>
                  </a:cubicBezTo>
                  <a:cubicBezTo>
                    <a:pt x="-5576" y="134208"/>
                    <a:pt x="-58" y="97948"/>
                    <a:pt x="18072" y="68781"/>
                  </a:cubicBezTo>
                  <a:cubicBezTo>
                    <a:pt x="63004" y="-6105"/>
                    <a:pt x="148926" y="-5316"/>
                    <a:pt x="224601" y="4931"/>
                  </a:cubicBezTo>
                  <a:cubicBezTo>
                    <a:pt x="471331" y="38827"/>
                    <a:pt x="571442" y="272945"/>
                    <a:pt x="584843" y="315512"/>
                  </a:cubicBezTo>
                  <a:cubicBezTo>
                    <a:pt x="584843" y="316300"/>
                    <a:pt x="449259" y="150762"/>
                    <a:pt x="277415" y="198059"/>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sz="1400">
                <a:solidFill>
                  <a:srgbClr val="000000"/>
                </a:solidFill>
                <a:latin typeface="Calibri"/>
                <a:ea typeface="Calibri"/>
                <a:cs typeface="Calibri"/>
                <a:sym typeface="Calibri"/>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0 DO NOT REMOVE · SlidesMania">
  <p:cSld name="CUSTOM_19">
    <p:spTree>
      <p:nvGrpSpPr>
        <p:cNvPr id="125" name="Shape 125"/>
        <p:cNvGrpSpPr/>
        <p:nvPr/>
      </p:nvGrpSpPr>
      <p:grpSpPr>
        <a:xfrm>
          <a:off x="0" y="0"/>
          <a:ext cx="0" cy="0"/>
          <a:chOff x="0" y="0"/>
          <a:chExt cx="0" cy="0"/>
        </a:xfrm>
      </p:grpSpPr>
      <p:grpSp>
        <p:nvGrpSpPr>
          <p:cNvPr id="126" name="Google Shape;126;p17"/>
          <p:cNvGrpSpPr/>
          <p:nvPr/>
        </p:nvGrpSpPr>
        <p:grpSpPr>
          <a:xfrm>
            <a:off x="0" y="0"/>
            <a:ext cx="9144000" cy="5143500"/>
            <a:chOff x="0" y="0"/>
            <a:chExt cx="12192000" cy="6858000"/>
          </a:xfrm>
        </p:grpSpPr>
        <p:sp>
          <p:nvSpPr>
            <p:cNvPr id="127" name="Google Shape;127;p17"/>
            <p:cNvSpPr/>
            <p:nvPr/>
          </p:nvSpPr>
          <p:spPr>
            <a:xfrm>
              <a:off x="0" y="0"/>
              <a:ext cx="12192000" cy="68580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28" name="Google Shape;128;p17">
              <a:hlinkClick r:id="rId2"/>
            </p:cNvPr>
            <p:cNvPicPr preferRelativeResize="0"/>
            <p:nvPr/>
          </p:nvPicPr>
          <p:blipFill rotWithShape="1">
            <a:blip r:embed="rId3">
              <a:alphaModFix/>
            </a:blip>
            <a:srcRect b="0" l="0" r="0" t="0"/>
            <a:stretch/>
          </p:blipFill>
          <p:spPr>
            <a:xfrm>
              <a:off x="465600" y="331100"/>
              <a:ext cx="5101466" cy="2201299"/>
            </a:xfrm>
            <a:prstGeom prst="rect">
              <a:avLst/>
            </a:prstGeom>
            <a:noFill/>
            <a:ln>
              <a:noFill/>
            </a:ln>
          </p:spPr>
        </p:pic>
        <p:sp>
          <p:nvSpPr>
            <p:cNvPr id="129" name="Google Shape;129;p17"/>
            <p:cNvSpPr txBox="1"/>
            <p:nvPr/>
          </p:nvSpPr>
          <p:spPr>
            <a:xfrm>
              <a:off x="463500" y="2858061"/>
              <a:ext cx="8956500" cy="2442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2700">
                  <a:solidFill>
                    <a:srgbClr val="3F3F3F"/>
                  </a:solidFill>
                  <a:latin typeface="Poppins"/>
                  <a:ea typeface="Poppins"/>
                  <a:cs typeface="Poppins"/>
                  <a:sym typeface="Poppins"/>
                </a:rPr>
                <a:t>Free </a:t>
              </a:r>
              <a:r>
                <a:rPr lang="en-GB" sz="2700">
                  <a:solidFill>
                    <a:srgbClr val="3F3F3F"/>
                  </a:solidFill>
                  <a:latin typeface="Poppins"/>
                  <a:ea typeface="Poppins"/>
                  <a:cs typeface="Poppins"/>
                  <a:sym typeface="Poppins"/>
                </a:rPr>
                <a:t>themes and templates for </a:t>
              </a:r>
              <a:r>
                <a:rPr b="1" lang="en-GB" sz="2700">
                  <a:solidFill>
                    <a:srgbClr val="3F3F3F"/>
                  </a:solidFill>
                  <a:latin typeface="Poppins"/>
                  <a:ea typeface="Poppins"/>
                  <a:cs typeface="Poppins"/>
                  <a:sym typeface="Poppins"/>
                </a:rPr>
                <a:t>Google Slides</a:t>
              </a:r>
              <a:r>
                <a:rPr lang="en-GB" sz="2700">
                  <a:solidFill>
                    <a:srgbClr val="3F3F3F"/>
                  </a:solidFill>
                  <a:latin typeface="Poppins"/>
                  <a:ea typeface="Poppins"/>
                  <a:cs typeface="Poppins"/>
                  <a:sym typeface="Poppins"/>
                </a:rPr>
                <a:t> or </a:t>
              </a:r>
              <a:r>
                <a:rPr b="1" lang="en-GB" sz="2700">
                  <a:solidFill>
                    <a:srgbClr val="3F3F3F"/>
                  </a:solidFill>
                  <a:latin typeface="Poppins"/>
                  <a:ea typeface="Poppins"/>
                  <a:cs typeface="Poppins"/>
                  <a:sym typeface="Poppins"/>
                </a:rPr>
                <a:t>PowerPoint</a:t>
              </a:r>
              <a:endParaRPr b="1" sz="27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27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2700">
                <a:solidFill>
                  <a:srgbClr val="3F3F3F"/>
                </a:solidFill>
                <a:latin typeface="Poppins"/>
                <a:ea typeface="Poppins"/>
                <a:cs typeface="Poppins"/>
                <a:sym typeface="Poppins"/>
              </a:endParaRPr>
            </a:p>
            <a:p>
              <a:pPr indent="0" lvl="0" marL="0" marR="0" rtl="0" algn="l">
                <a:spcBef>
                  <a:spcPts val="0"/>
                </a:spcBef>
                <a:spcAft>
                  <a:spcPts val="0"/>
                </a:spcAft>
                <a:buNone/>
              </a:pPr>
              <a:r>
                <a:rPr b="1" lang="en-GB" sz="2300">
                  <a:solidFill>
                    <a:srgbClr val="FFCB25"/>
                  </a:solidFill>
                  <a:latin typeface="Poppins"/>
                  <a:ea typeface="Poppins"/>
                  <a:cs typeface="Poppins"/>
                  <a:sym typeface="Poppins"/>
                </a:rPr>
                <a:t>NOT to be sold as is or modified!</a:t>
              </a:r>
              <a:endParaRPr b="1" sz="2300">
                <a:solidFill>
                  <a:srgbClr val="FFCB25"/>
                </a:solidFill>
                <a:latin typeface="Poppins"/>
                <a:ea typeface="Poppins"/>
                <a:cs typeface="Poppins"/>
                <a:sym typeface="Poppins"/>
              </a:endParaRPr>
            </a:p>
            <a:p>
              <a:pPr indent="0" lvl="0" marL="0" rtl="0" algn="l">
                <a:spcBef>
                  <a:spcPts val="0"/>
                </a:spcBef>
                <a:spcAft>
                  <a:spcPts val="0"/>
                </a:spcAft>
                <a:buNone/>
              </a:pPr>
              <a:r>
                <a:rPr lang="en-GB" sz="2000">
                  <a:solidFill>
                    <a:srgbClr val="3F3F3F"/>
                  </a:solidFill>
                  <a:latin typeface="Poppins"/>
                  <a:ea typeface="Poppins"/>
                  <a:cs typeface="Poppins"/>
                  <a:sym typeface="Poppins"/>
                </a:rPr>
                <a:t>Read </a:t>
              </a:r>
              <a:r>
                <a:rPr lang="en-GB" sz="2000" u="sng">
                  <a:solidFill>
                    <a:srgbClr val="3F3F3F"/>
                  </a:solidFill>
                  <a:latin typeface="Poppins"/>
                  <a:ea typeface="Poppins"/>
                  <a:cs typeface="Poppins"/>
                  <a:sym typeface="Poppins"/>
                  <a:hlinkClick r:id="rId4">
                    <a:extLst>
                      <a:ext uri="{A12FA001-AC4F-418D-AE19-62706E023703}">
                        <ahyp:hlinkClr val="tx"/>
                      </a:ext>
                    </a:extLst>
                  </a:hlinkClick>
                </a:rPr>
                <a:t>FAQ</a:t>
              </a:r>
              <a:r>
                <a:rPr b="1" lang="en-GB" sz="3300">
                  <a:solidFill>
                    <a:srgbClr val="FFCB25"/>
                  </a:solidFill>
                  <a:latin typeface="Poppins"/>
                  <a:ea typeface="Poppins"/>
                  <a:cs typeface="Poppins"/>
                  <a:sym typeface="Poppins"/>
                </a:rPr>
                <a:t> </a:t>
              </a:r>
              <a:r>
                <a:rPr lang="en-GB" sz="2000">
                  <a:solidFill>
                    <a:srgbClr val="3F3F3F"/>
                  </a:solidFill>
                  <a:latin typeface="Poppins"/>
                  <a:ea typeface="Poppins"/>
                  <a:cs typeface="Poppins"/>
                  <a:sym typeface="Poppins"/>
                </a:rPr>
                <a:t>on slidesmania.com</a:t>
              </a:r>
              <a:endParaRPr sz="2000">
                <a:solidFill>
                  <a:srgbClr val="3F3F3F"/>
                </a:solidFill>
                <a:latin typeface="Poppins"/>
                <a:ea typeface="Poppins"/>
                <a:cs typeface="Poppins"/>
                <a:sym typeface="Poppins"/>
              </a:endParaRPr>
            </a:p>
            <a:p>
              <a:pPr indent="0" lvl="0" marL="0" rtl="0" algn="l">
                <a:spcBef>
                  <a:spcPts val="0"/>
                </a:spcBef>
                <a:spcAft>
                  <a:spcPts val="0"/>
                </a:spcAft>
                <a:buNone/>
              </a:pPr>
              <a:r>
                <a:rPr lang="en-GB" sz="1500">
                  <a:solidFill>
                    <a:srgbClr val="3F3F3F"/>
                  </a:solidFill>
                  <a:latin typeface="Poppins"/>
                  <a:ea typeface="Poppins"/>
                  <a:cs typeface="Poppins"/>
                  <a:sym typeface="Poppins"/>
                </a:rPr>
                <a:t>Do not remove the slidesmania.com text on the sides.</a:t>
              </a:r>
              <a:endParaRPr sz="1500">
                <a:solidFill>
                  <a:srgbClr val="3F3F3F"/>
                </a:solidFill>
                <a:latin typeface="Poppins"/>
                <a:ea typeface="Poppins"/>
                <a:cs typeface="Poppins"/>
                <a:sym typeface="Poppins"/>
              </a:endParaRPr>
            </a:p>
          </p:txBody>
        </p:sp>
        <p:cxnSp>
          <p:nvCxnSpPr>
            <p:cNvPr id="130" name="Google Shape;130;p17"/>
            <p:cNvCxnSpPr/>
            <p:nvPr/>
          </p:nvCxnSpPr>
          <p:spPr>
            <a:xfrm>
              <a:off x="10423367" y="5688858"/>
              <a:ext cx="1495200" cy="12900"/>
            </a:xfrm>
            <a:prstGeom prst="straightConnector1">
              <a:avLst/>
            </a:prstGeom>
            <a:noFill/>
            <a:ln cap="flat" cmpd="sng" w="28575">
              <a:solidFill>
                <a:srgbClr val="FFCB25"/>
              </a:solidFill>
              <a:prstDash val="solid"/>
              <a:round/>
              <a:headEnd len="med" w="med" type="none"/>
              <a:tailEnd len="med" w="med" type="none"/>
            </a:ln>
          </p:spPr>
        </p:cxnSp>
        <p:pic>
          <p:nvPicPr>
            <p:cNvPr id="131" name="Google Shape;131;p17">
              <a:hlinkClick r:id="rId5"/>
            </p:cNvPr>
            <p:cNvPicPr preferRelativeResize="0"/>
            <p:nvPr/>
          </p:nvPicPr>
          <p:blipFill>
            <a:blip r:embed="rId6">
              <a:alphaModFix/>
            </a:blip>
            <a:stretch>
              <a:fillRect/>
            </a:stretch>
          </p:blipFill>
          <p:spPr>
            <a:xfrm>
              <a:off x="8982558" y="5912306"/>
              <a:ext cx="713232" cy="637863"/>
            </a:xfrm>
            <a:prstGeom prst="rect">
              <a:avLst/>
            </a:prstGeom>
            <a:noFill/>
            <a:ln>
              <a:noFill/>
            </a:ln>
          </p:spPr>
        </p:pic>
        <p:pic>
          <p:nvPicPr>
            <p:cNvPr id="132" name="Google Shape;132;p17">
              <a:hlinkClick r:id="rId7"/>
            </p:cNvPr>
            <p:cNvPicPr preferRelativeResize="0"/>
            <p:nvPr/>
          </p:nvPicPr>
          <p:blipFill>
            <a:blip r:embed="rId8">
              <a:alphaModFix/>
            </a:blip>
            <a:stretch>
              <a:fillRect/>
            </a:stretch>
          </p:blipFill>
          <p:spPr>
            <a:xfrm>
              <a:off x="9764428" y="5916798"/>
              <a:ext cx="708660" cy="628879"/>
            </a:xfrm>
            <a:prstGeom prst="rect">
              <a:avLst/>
            </a:prstGeom>
            <a:noFill/>
            <a:ln>
              <a:noFill/>
            </a:ln>
          </p:spPr>
        </p:pic>
        <p:pic>
          <p:nvPicPr>
            <p:cNvPr id="133" name="Google Shape;133;p17">
              <a:hlinkClick r:id="rId9"/>
            </p:cNvPr>
            <p:cNvPicPr preferRelativeResize="0"/>
            <p:nvPr/>
          </p:nvPicPr>
          <p:blipFill>
            <a:blip r:embed="rId10">
              <a:alphaModFix/>
            </a:blip>
            <a:stretch>
              <a:fillRect/>
            </a:stretch>
          </p:blipFill>
          <p:spPr>
            <a:xfrm>
              <a:off x="10541715" y="5905569"/>
              <a:ext cx="612648" cy="624387"/>
            </a:xfrm>
            <a:prstGeom prst="rect">
              <a:avLst/>
            </a:prstGeom>
            <a:noFill/>
            <a:ln>
              <a:noFill/>
            </a:ln>
          </p:spPr>
        </p:pic>
        <p:pic>
          <p:nvPicPr>
            <p:cNvPr id="134" name="Google Shape;134;p17">
              <a:hlinkClick r:id="rId11"/>
            </p:cNvPr>
            <p:cNvPicPr preferRelativeResize="0"/>
            <p:nvPr/>
          </p:nvPicPr>
          <p:blipFill>
            <a:blip r:embed="rId12">
              <a:alphaModFix/>
            </a:blip>
            <a:stretch>
              <a:fillRect/>
            </a:stretch>
          </p:blipFill>
          <p:spPr>
            <a:xfrm>
              <a:off x="11219049" y="5916799"/>
              <a:ext cx="699516" cy="601927"/>
            </a:xfrm>
            <a:prstGeom prst="rect">
              <a:avLst/>
            </a:prstGeom>
            <a:noFill/>
            <a:ln>
              <a:noFill/>
            </a:ln>
          </p:spPr>
        </p:pic>
        <p:sp>
          <p:nvSpPr>
            <p:cNvPr id="135" name="Google Shape;135;p17"/>
            <p:cNvSpPr txBox="1"/>
            <p:nvPr/>
          </p:nvSpPr>
          <p:spPr>
            <a:xfrm>
              <a:off x="7072500" y="4813375"/>
              <a:ext cx="4915500" cy="10011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GB" sz="1800">
                  <a:solidFill>
                    <a:srgbClr val="252525"/>
                  </a:solidFill>
                  <a:latin typeface="Homemade Apple"/>
                  <a:ea typeface="Homemade Apple"/>
                  <a:cs typeface="Homemade Apple"/>
                  <a:sym typeface="Homemade Apple"/>
                </a:rPr>
                <a:t>Sharing is caring!</a:t>
              </a:r>
              <a:endParaRPr b="1" sz="1800">
                <a:solidFill>
                  <a:srgbClr val="252525"/>
                </a:solidFill>
                <a:latin typeface="Homemade Apple"/>
                <a:ea typeface="Homemade Apple"/>
                <a:cs typeface="Homemade Apple"/>
                <a:sym typeface="Homemade Apple"/>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2 Intro">
  <p:cSld name="CUSTOM_1">
    <p:spTree>
      <p:nvGrpSpPr>
        <p:cNvPr id="136" name="Shape 136"/>
        <p:cNvGrpSpPr/>
        <p:nvPr/>
      </p:nvGrpSpPr>
      <p:grpSpPr>
        <a:xfrm>
          <a:off x="0" y="0"/>
          <a:ext cx="0" cy="0"/>
          <a:chOff x="0" y="0"/>
          <a:chExt cx="0" cy="0"/>
        </a:xfrm>
      </p:grpSpPr>
      <p:sp>
        <p:nvSpPr>
          <p:cNvPr id="137" name="Google Shape;137;p18"/>
          <p:cNvSpPr txBox="1"/>
          <p:nvPr>
            <p:ph type="title"/>
          </p:nvPr>
        </p:nvSpPr>
        <p:spPr>
          <a:xfrm>
            <a:off x="520950" y="1206675"/>
            <a:ext cx="3991800" cy="993600"/>
          </a:xfrm>
          <a:prstGeom prst="rect">
            <a:avLst/>
          </a:prstGeom>
        </p:spPr>
        <p:txBody>
          <a:bodyPr anchorCtr="0" anchor="t" bIns="91425" lIns="91425" spcFirstLastPara="1" rIns="91425" wrap="square" tIns="91425">
            <a:noAutofit/>
          </a:bodyPr>
          <a:lstStyle>
            <a:lvl1pPr indent="0" lvl="0" marL="0" marR="0">
              <a:lnSpc>
                <a:spcPct val="100000"/>
              </a:lnSpc>
              <a:spcBef>
                <a:spcPts val="0"/>
              </a:spcBef>
              <a:spcAft>
                <a:spcPts val="0"/>
              </a:spcAft>
              <a:buClr>
                <a:schemeClr val="dk1"/>
              </a:buClr>
              <a:buSzPts val="5300"/>
              <a:buFont typeface="Aldrich"/>
              <a:buNone/>
              <a:defRPr sz="5300"/>
            </a:lvl1pPr>
            <a:lvl2pPr lvl="1">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2pPr>
            <a:lvl3pPr lvl="2">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3pPr>
            <a:lvl4pPr lvl="3">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4pPr>
            <a:lvl5pPr lvl="4">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5pPr>
            <a:lvl6pPr lvl="5">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6pPr>
            <a:lvl7pPr lvl="6">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7pPr>
            <a:lvl8pPr lvl="7">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8pPr>
            <a:lvl9pPr lvl="8">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9pPr>
          </a:lstStyle>
          <a:p/>
        </p:txBody>
      </p:sp>
      <p:sp>
        <p:nvSpPr>
          <p:cNvPr id="138" name="Google Shape;138;p18"/>
          <p:cNvSpPr txBox="1"/>
          <p:nvPr>
            <p:ph idx="1" type="body"/>
          </p:nvPr>
        </p:nvSpPr>
        <p:spPr>
          <a:xfrm>
            <a:off x="520931" y="2259900"/>
            <a:ext cx="3991800" cy="1677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39" name="Google Shape;139;p18"/>
          <p:cNvSpPr/>
          <p:nvPr/>
        </p:nvSpPr>
        <p:spPr>
          <a:xfrm rot="-2700000">
            <a:off x="4902328" y="588728"/>
            <a:ext cx="3657982" cy="3657982"/>
          </a:xfrm>
          <a:custGeom>
            <a:rect b="b" l="l" r="r" t="t"/>
            <a:pathLst>
              <a:path extrusionOk="0" h="4724354" w="4724354">
                <a:moveTo>
                  <a:pt x="4724355" y="2362177"/>
                </a:moveTo>
                <a:cubicBezTo>
                  <a:pt x="4724355" y="3666772"/>
                  <a:pt x="3666772" y="4724355"/>
                  <a:pt x="2362177" y="4724355"/>
                </a:cubicBezTo>
                <a:cubicBezTo>
                  <a:pt x="1057583" y="4724355"/>
                  <a:pt x="0" y="3666772"/>
                  <a:pt x="0" y="2362177"/>
                </a:cubicBezTo>
                <a:cubicBezTo>
                  <a:pt x="0" y="1057583"/>
                  <a:pt x="1057583" y="0"/>
                  <a:pt x="2362177" y="0"/>
                </a:cubicBezTo>
                <a:cubicBezTo>
                  <a:pt x="3666772" y="0"/>
                  <a:pt x="4724355" y="1057583"/>
                  <a:pt x="4724355" y="2362177"/>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nvGrpSpPr>
          <p:cNvPr id="140" name="Google Shape;140;p18"/>
          <p:cNvGrpSpPr/>
          <p:nvPr/>
        </p:nvGrpSpPr>
        <p:grpSpPr>
          <a:xfrm rot="3456601">
            <a:off x="7920269" y="768204"/>
            <a:ext cx="1681830" cy="904228"/>
            <a:chOff x="3448893" y="949065"/>
            <a:chExt cx="2173513" cy="1168580"/>
          </a:xfrm>
        </p:grpSpPr>
        <p:sp>
          <p:nvSpPr>
            <p:cNvPr id="141" name="Google Shape;141;p18"/>
            <p:cNvSpPr/>
            <p:nvPr/>
          </p:nvSpPr>
          <p:spPr>
            <a:xfrm>
              <a:off x="4498069" y="1640485"/>
              <a:ext cx="1124337" cy="477160"/>
            </a:xfrm>
            <a:custGeom>
              <a:rect b="b" l="l" r="r" t="t"/>
              <a:pathLst>
                <a:path extrusionOk="0" h="345768" w="814737">
                  <a:moveTo>
                    <a:pt x="804830" y="218856"/>
                  </a:moveTo>
                  <a:cubicBezTo>
                    <a:pt x="729155" y="367840"/>
                    <a:pt x="532086" y="146335"/>
                    <a:pt x="320040" y="184960"/>
                  </a:cubicBezTo>
                  <a:cubicBezTo>
                    <a:pt x="175786" y="210973"/>
                    <a:pt x="80404" y="251176"/>
                    <a:pt x="0" y="345769"/>
                  </a:cubicBezTo>
                  <a:cubicBezTo>
                    <a:pt x="409903" y="-232038"/>
                    <a:pt x="889963" y="51742"/>
                    <a:pt x="804830" y="218856"/>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sz="1400">
                <a:solidFill>
                  <a:srgbClr val="000000"/>
                </a:solidFill>
                <a:latin typeface="Calibri"/>
                <a:ea typeface="Calibri"/>
                <a:cs typeface="Calibri"/>
                <a:sym typeface="Calibri"/>
              </a:endParaRPr>
            </a:p>
          </p:txBody>
        </p:sp>
        <p:sp>
          <p:nvSpPr>
            <p:cNvPr id="142" name="Google Shape;142;p18"/>
            <p:cNvSpPr/>
            <p:nvPr/>
          </p:nvSpPr>
          <p:spPr>
            <a:xfrm>
              <a:off x="3963048" y="949065"/>
              <a:ext cx="553783" cy="1135180"/>
            </a:xfrm>
            <a:custGeom>
              <a:rect b="b" l="l" r="r" t="t"/>
              <a:pathLst>
                <a:path extrusionOk="0" h="822594" w="401292">
                  <a:moveTo>
                    <a:pt x="401279" y="442645"/>
                  </a:moveTo>
                  <a:cubicBezTo>
                    <a:pt x="400491" y="299179"/>
                    <a:pt x="351618" y="151772"/>
                    <a:pt x="246777" y="54025"/>
                  </a:cubicBezTo>
                  <a:cubicBezTo>
                    <a:pt x="223129" y="31954"/>
                    <a:pt x="195539" y="11458"/>
                    <a:pt x="163220" y="3576"/>
                  </a:cubicBezTo>
                  <a:cubicBezTo>
                    <a:pt x="87545" y="-16131"/>
                    <a:pt x="2411" y="48507"/>
                    <a:pt x="47" y="126547"/>
                  </a:cubicBezTo>
                  <a:cubicBezTo>
                    <a:pt x="-2318" y="217987"/>
                    <a:pt x="85969" y="281049"/>
                    <a:pt x="150607" y="345687"/>
                  </a:cubicBezTo>
                  <a:cubicBezTo>
                    <a:pt x="275155" y="468658"/>
                    <a:pt x="335852" y="648385"/>
                    <a:pt x="316933" y="822594"/>
                  </a:cubicBezTo>
                  <a:cubicBezTo>
                    <a:pt x="369748" y="705930"/>
                    <a:pt x="402067" y="570346"/>
                    <a:pt x="401279" y="442645"/>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sz="1400">
                <a:solidFill>
                  <a:srgbClr val="000000"/>
                </a:solidFill>
                <a:latin typeface="Calibri"/>
                <a:ea typeface="Calibri"/>
                <a:cs typeface="Calibri"/>
                <a:sym typeface="Calibri"/>
              </a:endParaRPr>
            </a:p>
          </p:txBody>
        </p:sp>
        <p:sp>
          <p:nvSpPr>
            <p:cNvPr id="143" name="Google Shape;143;p18"/>
            <p:cNvSpPr/>
            <p:nvPr/>
          </p:nvSpPr>
          <p:spPr>
            <a:xfrm>
              <a:off x="3448893" y="1450622"/>
              <a:ext cx="807082" cy="435409"/>
            </a:xfrm>
            <a:custGeom>
              <a:rect b="b" l="l" r="r" t="t"/>
              <a:pathLst>
                <a:path extrusionOk="0" h="315514" w="584842">
                  <a:moveTo>
                    <a:pt x="277415" y="198059"/>
                  </a:moveTo>
                  <a:cubicBezTo>
                    <a:pt x="234848" y="209883"/>
                    <a:pt x="194646" y="229590"/>
                    <a:pt x="150503" y="235896"/>
                  </a:cubicBezTo>
                  <a:cubicBezTo>
                    <a:pt x="93747" y="244567"/>
                    <a:pt x="28320" y="228802"/>
                    <a:pt x="6248" y="167316"/>
                  </a:cubicBezTo>
                  <a:cubicBezTo>
                    <a:pt x="-5576" y="134208"/>
                    <a:pt x="-58" y="97948"/>
                    <a:pt x="18072" y="68781"/>
                  </a:cubicBezTo>
                  <a:cubicBezTo>
                    <a:pt x="63004" y="-6105"/>
                    <a:pt x="148926" y="-5316"/>
                    <a:pt x="224601" y="4931"/>
                  </a:cubicBezTo>
                  <a:cubicBezTo>
                    <a:pt x="471331" y="38827"/>
                    <a:pt x="571442" y="272945"/>
                    <a:pt x="584843" y="315512"/>
                  </a:cubicBezTo>
                  <a:cubicBezTo>
                    <a:pt x="584843" y="316300"/>
                    <a:pt x="449259" y="150762"/>
                    <a:pt x="277415" y="198059"/>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sz="1400">
                <a:solidFill>
                  <a:srgbClr val="000000"/>
                </a:solidFill>
                <a:latin typeface="Calibri"/>
                <a:ea typeface="Calibri"/>
                <a:cs typeface="Calibri"/>
                <a:sym typeface="Calibri"/>
              </a:endParaRPr>
            </a:p>
          </p:txBody>
        </p:sp>
      </p:grpSp>
      <p:sp>
        <p:nvSpPr>
          <p:cNvPr id="144" name="Google Shape;144;p18"/>
          <p:cNvSpPr/>
          <p:nvPr/>
        </p:nvSpPr>
        <p:spPr>
          <a:xfrm rot="-7452676">
            <a:off x="4614783" y="3486586"/>
            <a:ext cx="428238" cy="877830"/>
          </a:xfrm>
          <a:custGeom>
            <a:rect b="b" l="l" r="r" t="t"/>
            <a:pathLst>
              <a:path extrusionOk="0" h="822594" w="401292">
                <a:moveTo>
                  <a:pt x="401279" y="442645"/>
                </a:moveTo>
                <a:cubicBezTo>
                  <a:pt x="400491" y="299179"/>
                  <a:pt x="351618" y="151772"/>
                  <a:pt x="246777" y="54025"/>
                </a:cubicBezTo>
                <a:cubicBezTo>
                  <a:pt x="223129" y="31954"/>
                  <a:pt x="195539" y="11458"/>
                  <a:pt x="163220" y="3576"/>
                </a:cubicBezTo>
                <a:cubicBezTo>
                  <a:pt x="87545" y="-16131"/>
                  <a:pt x="2411" y="48507"/>
                  <a:pt x="47" y="126547"/>
                </a:cubicBezTo>
                <a:cubicBezTo>
                  <a:pt x="-2318" y="217987"/>
                  <a:pt x="85969" y="281049"/>
                  <a:pt x="150607" y="345687"/>
                </a:cubicBezTo>
                <a:cubicBezTo>
                  <a:pt x="275155" y="468658"/>
                  <a:pt x="335852" y="648385"/>
                  <a:pt x="316933" y="822594"/>
                </a:cubicBezTo>
                <a:cubicBezTo>
                  <a:pt x="369748" y="705930"/>
                  <a:pt x="402067" y="570346"/>
                  <a:pt x="401279" y="442645"/>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sz="1400">
              <a:solidFill>
                <a:srgbClr val="000000"/>
              </a:solidFill>
              <a:latin typeface="Calibri"/>
              <a:ea typeface="Calibri"/>
              <a:cs typeface="Calibri"/>
              <a:sym typeface="Calibri"/>
            </a:endParaRPr>
          </a:p>
        </p:txBody>
      </p:sp>
      <p:sp>
        <p:nvSpPr>
          <p:cNvPr id="145" name="Google Shape;145;p18"/>
          <p:cNvSpPr/>
          <p:nvPr/>
        </p:nvSpPr>
        <p:spPr>
          <a:xfrm rot="-7452676">
            <a:off x="4782579" y="3939533"/>
            <a:ext cx="624113" cy="336700"/>
          </a:xfrm>
          <a:custGeom>
            <a:rect b="b" l="l" r="r" t="t"/>
            <a:pathLst>
              <a:path extrusionOk="0" h="315514" w="584842">
                <a:moveTo>
                  <a:pt x="277415" y="198059"/>
                </a:moveTo>
                <a:cubicBezTo>
                  <a:pt x="234848" y="209883"/>
                  <a:pt x="194646" y="229590"/>
                  <a:pt x="150503" y="235896"/>
                </a:cubicBezTo>
                <a:cubicBezTo>
                  <a:pt x="93747" y="244567"/>
                  <a:pt x="28320" y="228802"/>
                  <a:pt x="6248" y="167316"/>
                </a:cubicBezTo>
                <a:cubicBezTo>
                  <a:pt x="-5576" y="134208"/>
                  <a:pt x="-58" y="97948"/>
                  <a:pt x="18072" y="68781"/>
                </a:cubicBezTo>
                <a:cubicBezTo>
                  <a:pt x="63004" y="-6105"/>
                  <a:pt x="148926" y="-5316"/>
                  <a:pt x="224601" y="4931"/>
                </a:cubicBezTo>
                <a:cubicBezTo>
                  <a:pt x="471331" y="38827"/>
                  <a:pt x="571442" y="272945"/>
                  <a:pt x="584843" y="315512"/>
                </a:cubicBezTo>
                <a:cubicBezTo>
                  <a:pt x="584843" y="316300"/>
                  <a:pt x="449259" y="150762"/>
                  <a:pt x="277415" y="198059"/>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sz="1400">
              <a:solidFill>
                <a:srgbClr val="000000"/>
              </a:solidFill>
              <a:latin typeface="Calibri"/>
              <a:ea typeface="Calibri"/>
              <a:cs typeface="Calibri"/>
              <a:sym typeface="Calibri"/>
            </a:endParaRPr>
          </a:p>
        </p:txBody>
      </p:sp>
      <p:grpSp>
        <p:nvGrpSpPr>
          <p:cNvPr id="146" name="Google Shape;146;p18"/>
          <p:cNvGrpSpPr/>
          <p:nvPr/>
        </p:nvGrpSpPr>
        <p:grpSpPr>
          <a:xfrm rot="-3566481">
            <a:off x="4100446" y="419315"/>
            <a:ext cx="1681798" cy="904211"/>
            <a:chOff x="3448893" y="949065"/>
            <a:chExt cx="2173513" cy="1168580"/>
          </a:xfrm>
        </p:grpSpPr>
        <p:sp>
          <p:nvSpPr>
            <p:cNvPr id="147" name="Google Shape;147;p18"/>
            <p:cNvSpPr/>
            <p:nvPr/>
          </p:nvSpPr>
          <p:spPr>
            <a:xfrm>
              <a:off x="4498069" y="1640485"/>
              <a:ext cx="1124337" cy="477160"/>
            </a:xfrm>
            <a:custGeom>
              <a:rect b="b" l="l" r="r" t="t"/>
              <a:pathLst>
                <a:path extrusionOk="0" h="345768" w="814737">
                  <a:moveTo>
                    <a:pt x="804830" y="218856"/>
                  </a:moveTo>
                  <a:cubicBezTo>
                    <a:pt x="729155" y="367840"/>
                    <a:pt x="532086" y="146335"/>
                    <a:pt x="320040" y="184960"/>
                  </a:cubicBezTo>
                  <a:cubicBezTo>
                    <a:pt x="175786" y="210973"/>
                    <a:pt x="80404" y="251176"/>
                    <a:pt x="0" y="345769"/>
                  </a:cubicBezTo>
                  <a:cubicBezTo>
                    <a:pt x="409903" y="-232038"/>
                    <a:pt x="889963" y="51742"/>
                    <a:pt x="804830" y="218856"/>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sz="1400">
                <a:solidFill>
                  <a:srgbClr val="000000"/>
                </a:solidFill>
                <a:latin typeface="Calibri"/>
                <a:ea typeface="Calibri"/>
                <a:cs typeface="Calibri"/>
                <a:sym typeface="Calibri"/>
              </a:endParaRPr>
            </a:p>
          </p:txBody>
        </p:sp>
        <p:sp>
          <p:nvSpPr>
            <p:cNvPr id="148" name="Google Shape;148;p18"/>
            <p:cNvSpPr/>
            <p:nvPr/>
          </p:nvSpPr>
          <p:spPr>
            <a:xfrm>
              <a:off x="3963048" y="949065"/>
              <a:ext cx="553783" cy="1135180"/>
            </a:xfrm>
            <a:custGeom>
              <a:rect b="b" l="l" r="r" t="t"/>
              <a:pathLst>
                <a:path extrusionOk="0" h="822594" w="401292">
                  <a:moveTo>
                    <a:pt x="401279" y="442645"/>
                  </a:moveTo>
                  <a:cubicBezTo>
                    <a:pt x="400491" y="299179"/>
                    <a:pt x="351618" y="151772"/>
                    <a:pt x="246777" y="54025"/>
                  </a:cubicBezTo>
                  <a:cubicBezTo>
                    <a:pt x="223129" y="31954"/>
                    <a:pt x="195539" y="11458"/>
                    <a:pt x="163220" y="3576"/>
                  </a:cubicBezTo>
                  <a:cubicBezTo>
                    <a:pt x="87545" y="-16131"/>
                    <a:pt x="2411" y="48507"/>
                    <a:pt x="47" y="126547"/>
                  </a:cubicBezTo>
                  <a:cubicBezTo>
                    <a:pt x="-2318" y="217987"/>
                    <a:pt x="85969" y="281049"/>
                    <a:pt x="150607" y="345687"/>
                  </a:cubicBezTo>
                  <a:cubicBezTo>
                    <a:pt x="275155" y="468658"/>
                    <a:pt x="335852" y="648385"/>
                    <a:pt x="316933" y="822594"/>
                  </a:cubicBezTo>
                  <a:cubicBezTo>
                    <a:pt x="369748" y="705930"/>
                    <a:pt x="402067" y="570346"/>
                    <a:pt x="401279" y="442645"/>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sz="1400">
                <a:solidFill>
                  <a:srgbClr val="000000"/>
                </a:solidFill>
                <a:latin typeface="Calibri"/>
                <a:ea typeface="Calibri"/>
                <a:cs typeface="Calibri"/>
                <a:sym typeface="Calibri"/>
              </a:endParaRPr>
            </a:p>
          </p:txBody>
        </p:sp>
        <p:sp>
          <p:nvSpPr>
            <p:cNvPr id="149" name="Google Shape;149;p18"/>
            <p:cNvSpPr/>
            <p:nvPr/>
          </p:nvSpPr>
          <p:spPr>
            <a:xfrm>
              <a:off x="3448893" y="1450622"/>
              <a:ext cx="807082" cy="435409"/>
            </a:xfrm>
            <a:custGeom>
              <a:rect b="b" l="l" r="r" t="t"/>
              <a:pathLst>
                <a:path extrusionOk="0" h="315514" w="584842">
                  <a:moveTo>
                    <a:pt x="277415" y="198059"/>
                  </a:moveTo>
                  <a:cubicBezTo>
                    <a:pt x="234848" y="209883"/>
                    <a:pt x="194646" y="229590"/>
                    <a:pt x="150503" y="235896"/>
                  </a:cubicBezTo>
                  <a:cubicBezTo>
                    <a:pt x="93747" y="244567"/>
                    <a:pt x="28320" y="228802"/>
                    <a:pt x="6248" y="167316"/>
                  </a:cubicBezTo>
                  <a:cubicBezTo>
                    <a:pt x="-5576" y="134208"/>
                    <a:pt x="-58" y="97948"/>
                    <a:pt x="18072" y="68781"/>
                  </a:cubicBezTo>
                  <a:cubicBezTo>
                    <a:pt x="63004" y="-6105"/>
                    <a:pt x="148926" y="-5316"/>
                    <a:pt x="224601" y="4931"/>
                  </a:cubicBezTo>
                  <a:cubicBezTo>
                    <a:pt x="471331" y="38827"/>
                    <a:pt x="571442" y="272945"/>
                    <a:pt x="584843" y="315512"/>
                  </a:cubicBezTo>
                  <a:cubicBezTo>
                    <a:pt x="584843" y="316300"/>
                    <a:pt x="449259" y="150762"/>
                    <a:pt x="277415" y="198059"/>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sz="1400">
                <a:solidFill>
                  <a:srgbClr val="000000"/>
                </a:solidFill>
                <a:latin typeface="Calibri"/>
                <a:ea typeface="Calibri"/>
                <a:cs typeface="Calibri"/>
                <a:sym typeface="Calibri"/>
              </a:endParaRPr>
            </a:p>
          </p:txBody>
        </p:sp>
      </p:grpSp>
      <p:sp>
        <p:nvSpPr>
          <p:cNvPr id="150" name="Google Shape;150;p18"/>
          <p:cNvSpPr/>
          <p:nvPr/>
        </p:nvSpPr>
        <p:spPr>
          <a:xfrm>
            <a:off x="4779845" y="4670018"/>
            <a:ext cx="3661410" cy="183070"/>
          </a:xfrm>
          <a:custGeom>
            <a:rect b="b" l="l" r="r" t="t"/>
            <a:pathLst>
              <a:path extrusionOk="0" h="236219" w="4724400">
                <a:moveTo>
                  <a:pt x="2362200" y="236220"/>
                </a:moveTo>
                <a:cubicBezTo>
                  <a:pt x="3663315" y="236220"/>
                  <a:pt x="4724400" y="182880"/>
                  <a:pt x="4724400" y="118110"/>
                </a:cubicBezTo>
                <a:cubicBezTo>
                  <a:pt x="4724400" y="52388"/>
                  <a:pt x="3663315" y="0"/>
                  <a:pt x="2362200" y="0"/>
                </a:cubicBezTo>
                <a:cubicBezTo>
                  <a:pt x="1061085" y="0"/>
                  <a:pt x="0" y="53340"/>
                  <a:pt x="0" y="118110"/>
                </a:cubicBezTo>
                <a:cubicBezTo>
                  <a:pt x="0" y="182880"/>
                  <a:pt x="1061085" y="236220"/>
                  <a:pt x="2362200" y="236220"/>
                </a:cubicBezTo>
                <a:close/>
              </a:path>
            </a:pathLst>
          </a:custGeom>
          <a:solidFill>
            <a:srgbClr val="000000">
              <a:alpha val="2346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3 Talking Points">
  <p:cSld name="CUSTOM_2">
    <p:spTree>
      <p:nvGrpSpPr>
        <p:cNvPr id="151" name="Shape 151"/>
        <p:cNvGrpSpPr/>
        <p:nvPr/>
      </p:nvGrpSpPr>
      <p:grpSpPr>
        <a:xfrm>
          <a:off x="0" y="0"/>
          <a:ext cx="0" cy="0"/>
          <a:chOff x="0" y="0"/>
          <a:chExt cx="0" cy="0"/>
        </a:xfrm>
      </p:grpSpPr>
      <p:sp>
        <p:nvSpPr>
          <p:cNvPr id="152" name="Google Shape;152;p19"/>
          <p:cNvSpPr txBox="1"/>
          <p:nvPr>
            <p:ph type="title"/>
          </p:nvPr>
        </p:nvSpPr>
        <p:spPr>
          <a:xfrm>
            <a:off x="311700" y="330725"/>
            <a:ext cx="8520600" cy="572700"/>
          </a:xfrm>
          <a:prstGeom prst="rect">
            <a:avLst/>
          </a:prstGeom>
        </p:spPr>
        <p:txBody>
          <a:bodyPr anchorCtr="0" anchor="t" bIns="91425" lIns="91425" spcFirstLastPara="1" rIns="91425" wrap="square" tIns="91425">
            <a:noAutofit/>
          </a:bodyPr>
          <a:lstStyle>
            <a:lvl1pPr indent="0" lvl="0" marL="0" marR="0" algn="l">
              <a:lnSpc>
                <a:spcPct val="100000"/>
              </a:lnSpc>
              <a:spcBef>
                <a:spcPts val="0"/>
              </a:spcBef>
              <a:spcAft>
                <a:spcPts val="0"/>
              </a:spcAft>
              <a:buClr>
                <a:schemeClr val="dk1"/>
              </a:buClr>
              <a:buSzPts val="3000"/>
              <a:buFont typeface="Aldrich"/>
              <a:buNone/>
              <a:defRPr/>
            </a:lvl1pPr>
            <a:lvl2pPr lvl="1">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p:txBody>
      </p:sp>
      <p:sp>
        <p:nvSpPr>
          <p:cNvPr id="153" name="Google Shape;153;p19"/>
          <p:cNvSpPr txBox="1"/>
          <p:nvPr>
            <p:ph idx="1" type="body"/>
          </p:nvPr>
        </p:nvSpPr>
        <p:spPr>
          <a:xfrm>
            <a:off x="2048700" y="1756688"/>
            <a:ext cx="2500800" cy="126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54" name="Google Shape;154;p19"/>
          <p:cNvSpPr txBox="1"/>
          <p:nvPr>
            <p:ph idx="2" type="body"/>
          </p:nvPr>
        </p:nvSpPr>
        <p:spPr>
          <a:xfrm>
            <a:off x="2048700" y="3324581"/>
            <a:ext cx="2500800" cy="126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55" name="Google Shape;155;p19"/>
          <p:cNvSpPr txBox="1"/>
          <p:nvPr>
            <p:ph idx="3" type="body"/>
          </p:nvPr>
        </p:nvSpPr>
        <p:spPr>
          <a:xfrm>
            <a:off x="6054216" y="1756688"/>
            <a:ext cx="2500800" cy="126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56" name="Google Shape;156;p19"/>
          <p:cNvSpPr txBox="1"/>
          <p:nvPr>
            <p:ph idx="4" type="body"/>
          </p:nvPr>
        </p:nvSpPr>
        <p:spPr>
          <a:xfrm>
            <a:off x="6054216" y="3324581"/>
            <a:ext cx="2500800" cy="126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4 Section Title">
  <p:cSld name="CUSTOM_3">
    <p:spTree>
      <p:nvGrpSpPr>
        <p:cNvPr id="157" name="Shape 157"/>
        <p:cNvGrpSpPr/>
        <p:nvPr/>
      </p:nvGrpSpPr>
      <p:grpSpPr>
        <a:xfrm>
          <a:off x="0" y="0"/>
          <a:ext cx="0" cy="0"/>
          <a:chOff x="0" y="0"/>
          <a:chExt cx="0" cy="0"/>
        </a:xfrm>
      </p:grpSpPr>
      <p:sp>
        <p:nvSpPr>
          <p:cNvPr id="158" name="Google Shape;158;p20"/>
          <p:cNvSpPr txBox="1"/>
          <p:nvPr>
            <p:ph type="title"/>
          </p:nvPr>
        </p:nvSpPr>
        <p:spPr>
          <a:xfrm>
            <a:off x="361400" y="723750"/>
            <a:ext cx="2740200" cy="3509100"/>
          </a:xfrm>
          <a:prstGeom prst="rect">
            <a:avLst/>
          </a:prstGeom>
        </p:spPr>
        <p:txBody>
          <a:bodyPr anchorCtr="0" anchor="ctr" bIns="91425" lIns="91425" spcFirstLastPara="1" rIns="91425" wrap="square" tIns="91425">
            <a:noAutofit/>
          </a:bodyPr>
          <a:lstStyle>
            <a:lvl1pPr lvl="0" algn="ctr">
              <a:spcBef>
                <a:spcPts val="0"/>
              </a:spcBef>
              <a:spcAft>
                <a:spcPts val="0"/>
              </a:spcAft>
              <a:buSzPts val="11300"/>
              <a:buNone/>
              <a:defRPr sz="11300"/>
            </a:lvl1pPr>
            <a:lvl2pPr lvl="1" algn="r">
              <a:spcBef>
                <a:spcPts val="0"/>
              </a:spcBef>
              <a:spcAft>
                <a:spcPts val="0"/>
              </a:spcAft>
              <a:buSzPts val="11300"/>
              <a:buNone/>
              <a:defRPr sz="11300"/>
            </a:lvl2pPr>
            <a:lvl3pPr lvl="2" algn="r">
              <a:spcBef>
                <a:spcPts val="0"/>
              </a:spcBef>
              <a:spcAft>
                <a:spcPts val="0"/>
              </a:spcAft>
              <a:buSzPts val="11300"/>
              <a:buNone/>
              <a:defRPr sz="11300"/>
            </a:lvl3pPr>
            <a:lvl4pPr lvl="3" algn="r">
              <a:spcBef>
                <a:spcPts val="0"/>
              </a:spcBef>
              <a:spcAft>
                <a:spcPts val="0"/>
              </a:spcAft>
              <a:buSzPts val="11300"/>
              <a:buNone/>
              <a:defRPr sz="11300"/>
            </a:lvl4pPr>
            <a:lvl5pPr lvl="4" algn="r">
              <a:spcBef>
                <a:spcPts val="0"/>
              </a:spcBef>
              <a:spcAft>
                <a:spcPts val="0"/>
              </a:spcAft>
              <a:buSzPts val="11300"/>
              <a:buNone/>
              <a:defRPr sz="11300"/>
            </a:lvl5pPr>
            <a:lvl6pPr lvl="5" algn="r">
              <a:spcBef>
                <a:spcPts val="0"/>
              </a:spcBef>
              <a:spcAft>
                <a:spcPts val="0"/>
              </a:spcAft>
              <a:buSzPts val="11300"/>
              <a:buNone/>
              <a:defRPr sz="11300"/>
            </a:lvl6pPr>
            <a:lvl7pPr lvl="6" algn="r">
              <a:spcBef>
                <a:spcPts val="0"/>
              </a:spcBef>
              <a:spcAft>
                <a:spcPts val="0"/>
              </a:spcAft>
              <a:buSzPts val="11300"/>
              <a:buNone/>
              <a:defRPr sz="11300"/>
            </a:lvl7pPr>
            <a:lvl8pPr lvl="7" algn="r">
              <a:spcBef>
                <a:spcPts val="0"/>
              </a:spcBef>
              <a:spcAft>
                <a:spcPts val="0"/>
              </a:spcAft>
              <a:buSzPts val="11300"/>
              <a:buNone/>
              <a:defRPr sz="11300"/>
            </a:lvl8pPr>
            <a:lvl9pPr lvl="8" algn="r">
              <a:spcBef>
                <a:spcPts val="0"/>
              </a:spcBef>
              <a:spcAft>
                <a:spcPts val="0"/>
              </a:spcAft>
              <a:buSzPts val="11300"/>
              <a:buNone/>
              <a:defRPr sz="11300"/>
            </a:lvl9pPr>
          </a:lstStyle>
          <a:p/>
        </p:txBody>
      </p:sp>
      <p:sp>
        <p:nvSpPr>
          <p:cNvPr id="159" name="Google Shape;159;p20"/>
          <p:cNvSpPr txBox="1"/>
          <p:nvPr>
            <p:ph idx="1" type="subTitle"/>
          </p:nvPr>
        </p:nvSpPr>
        <p:spPr>
          <a:xfrm>
            <a:off x="3305025" y="1523850"/>
            <a:ext cx="5124000" cy="538500"/>
          </a:xfrm>
          <a:prstGeom prst="rect">
            <a:avLst/>
          </a:prstGeom>
        </p:spPr>
        <p:txBody>
          <a:bodyPr anchorCtr="0" anchor="t" bIns="91425" lIns="91425" spcFirstLastPara="1" rIns="91425" wrap="square" tIns="91425">
            <a:noAutofit/>
          </a:bodyPr>
          <a:lstStyle>
            <a:lvl1pPr lvl="0">
              <a:spcBef>
                <a:spcPts val="0"/>
              </a:spcBef>
              <a:spcAft>
                <a:spcPts val="0"/>
              </a:spcAft>
              <a:buSzPts val="2700"/>
              <a:buFont typeface="Patrick Hand"/>
              <a:buNone/>
              <a:defRPr b="1" sz="2700">
                <a:latin typeface="Patrick Hand"/>
                <a:ea typeface="Patrick Hand"/>
                <a:cs typeface="Patrick Hand"/>
                <a:sym typeface="Patrick Hand"/>
              </a:defRPr>
            </a:lvl1pPr>
            <a:lvl2pPr lvl="1">
              <a:spcBef>
                <a:spcPts val="1600"/>
              </a:spcBef>
              <a:spcAft>
                <a:spcPts val="0"/>
              </a:spcAft>
              <a:buSzPts val="2700"/>
              <a:buNone/>
              <a:defRPr b="1" sz="2700"/>
            </a:lvl2pPr>
            <a:lvl3pPr lvl="2">
              <a:spcBef>
                <a:spcPts val="1600"/>
              </a:spcBef>
              <a:spcAft>
                <a:spcPts val="0"/>
              </a:spcAft>
              <a:buSzPts val="2700"/>
              <a:buNone/>
              <a:defRPr b="1" sz="2700"/>
            </a:lvl3pPr>
            <a:lvl4pPr lvl="3">
              <a:spcBef>
                <a:spcPts val="1600"/>
              </a:spcBef>
              <a:spcAft>
                <a:spcPts val="0"/>
              </a:spcAft>
              <a:buSzPts val="2700"/>
              <a:buNone/>
              <a:defRPr b="1" sz="2700"/>
            </a:lvl4pPr>
            <a:lvl5pPr lvl="4">
              <a:spcBef>
                <a:spcPts val="1600"/>
              </a:spcBef>
              <a:spcAft>
                <a:spcPts val="0"/>
              </a:spcAft>
              <a:buSzPts val="2700"/>
              <a:buNone/>
              <a:defRPr b="1" sz="2700"/>
            </a:lvl5pPr>
            <a:lvl6pPr lvl="5">
              <a:spcBef>
                <a:spcPts val="1600"/>
              </a:spcBef>
              <a:spcAft>
                <a:spcPts val="0"/>
              </a:spcAft>
              <a:buSzPts val="2700"/>
              <a:buNone/>
              <a:defRPr b="1" sz="2700"/>
            </a:lvl6pPr>
            <a:lvl7pPr lvl="6">
              <a:spcBef>
                <a:spcPts val="1600"/>
              </a:spcBef>
              <a:spcAft>
                <a:spcPts val="0"/>
              </a:spcAft>
              <a:buSzPts val="2700"/>
              <a:buNone/>
              <a:defRPr b="1" sz="2700"/>
            </a:lvl7pPr>
            <a:lvl8pPr lvl="7">
              <a:spcBef>
                <a:spcPts val="1600"/>
              </a:spcBef>
              <a:spcAft>
                <a:spcPts val="0"/>
              </a:spcAft>
              <a:buSzPts val="2700"/>
              <a:buNone/>
              <a:defRPr b="1" sz="2700"/>
            </a:lvl8pPr>
            <a:lvl9pPr lvl="8">
              <a:spcBef>
                <a:spcPts val="1600"/>
              </a:spcBef>
              <a:spcAft>
                <a:spcPts val="1600"/>
              </a:spcAft>
              <a:buSzPts val="2700"/>
              <a:buNone/>
              <a:defRPr b="1" sz="2700"/>
            </a:lvl9pPr>
          </a:lstStyle>
          <a:p/>
        </p:txBody>
      </p:sp>
      <p:sp>
        <p:nvSpPr>
          <p:cNvPr id="160" name="Google Shape;160;p20"/>
          <p:cNvSpPr txBox="1"/>
          <p:nvPr>
            <p:ph idx="2" type="body"/>
          </p:nvPr>
        </p:nvSpPr>
        <p:spPr>
          <a:xfrm>
            <a:off x="3290231" y="2224219"/>
            <a:ext cx="5115300" cy="15564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61" name="Google Shape;161;p20"/>
          <p:cNvSpPr/>
          <p:nvPr/>
        </p:nvSpPr>
        <p:spPr>
          <a:xfrm rot="-2956923">
            <a:off x="574460" y="1429410"/>
            <a:ext cx="427537" cy="876393"/>
          </a:xfrm>
          <a:custGeom>
            <a:rect b="b" l="l" r="r" t="t"/>
            <a:pathLst>
              <a:path extrusionOk="0" h="822594" w="401292">
                <a:moveTo>
                  <a:pt x="401279" y="442645"/>
                </a:moveTo>
                <a:cubicBezTo>
                  <a:pt x="400491" y="299179"/>
                  <a:pt x="351618" y="151772"/>
                  <a:pt x="246777" y="54025"/>
                </a:cubicBezTo>
                <a:cubicBezTo>
                  <a:pt x="223129" y="31954"/>
                  <a:pt x="195539" y="11458"/>
                  <a:pt x="163220" y="3576"/>
                </a:cubicBezTo>
                <a:cubicBezTo>
                  <a:pt x="87545" y="-16131"/>
                  <a:pt x="2411" y="48507"/>
                  <a:pt x="47" y="126547"/>
                </a:cubicBezTo>
                <a:cubicBezTo>
                  <a:pt x="-2318" y="217987"/>
                  <a:pt x="85969" y="281049"/>
                  <a:pt x="150607" y="345687"/>
                </a:cubicBezTo>
                <a:cubicBezTo>
                  <a:pt x="275155" y="468658"/>
                  <a:pt x="335852" y="648385"/>
                  <a:pt x="316933" y="822594"/>
                </a:cubicBezTo>
                <a:cubicBezTo>
                  <a:pt x="369748" y="705930"/>
                  <a:pt x="402067" y="570346"/>
                  <a:pt x="401279" y="442645"/>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sz="1400">
              <a:solidFill>
                <a:srgbClr val="000000"/>
              </a:solidFill>
              <a:latin typeface="Calibri"/>
              <a:ea typeface="Calibri"/>
              <a:cs typeface="Calibri"/>
              <a:sym typeface="Calibri"/>
            </a:endParaRPr>
          </a:p>
        </p:txBody>
      </p:sp>
      <p:sp>
        <p:nvSpPr>
          <p:cNvPr id="162" name="Google Shape;162;p20"/>
          <p:cNvSpPr/>
          <p:nvPr/>
        </p:nvSpPr>
        <p:spPr>
          <a:xfrm rot="-2956923">
            <a:off x="370498" y="2003921"/>
            <a:ext cx="623092" cy="336149"/>
          </a:xfrm>
          <a:custGeom>
            <a:rect b="b" l="l" r="r" t="t"/>
            <a:pathLst>
              <a:path extrusionOk="0" h="315514" w="584842">
                <a:moveTo>
                  <a:pt x="277415" y="198059"/>
                </a:moveTo>
                <a:cubicBezTo>
                  <a:pt x="234848" y="209883"/>
                  <a:pt x="194646" y="229590"/>
                  <a:pt x="150503" y="235896"/>
                </a:cubicBezTo>
                <a:cubicBezTo>
                  <a:pt x="93747" y="244567"/>
                  <a:pt x="28320" y="228802"/>
                  <a:pt x="6248" y="167316"/>
                </a:cubicBezTo>
                <a:cubicBezTo>
                  <a:pt x="-5576" y="134208"/>
                  <a:pt x="-58" y="97948"/>
                  <a:pt x="18072" y="68781"/>
                </a:cubicBezTo>
                <a:cubicBezTo>
                  <a:pt x="63004" y="-6105"/>
                  <a:pt x="148926" y="-5316"/>
                  <a:pt x="224601" y="4931"/>
                </a:cubicBezTo>
                <a:cubicBezTo>
                  <a:pt x="471331" y="38827"/>
                  <a:pt x="571442" y="272945"/>
                  <a:pt x="584843" y="315512"/>
                </a:cubicBezTo>
                <a:cubicBezTo>
                  <a:pt x="584843" y="316300"/>
                  <a:pt x="449259" y="150762"/>
                  <a:pt x="277415" y="198059"/>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sz="1400">
              <a:solidFill>
                <a:srgbClr val="000000"/>
              </a:solidFill>
              <a:latin typeface="Calibri"/>
              <a:ea typeface="Calibri"/>
              <a:cs typeface="Calibri"/>
              <a:sym typeface="Calibri"/>
            </a:endParaRPr>
          </a:p>
        </p:txBody>
      </p:sp>
      <p:grpSp>
        <p:nvGrpSpPr>
          <p:cNvPr id="163" name="Google Shape;163;p20"/>
          <p:cNvGrpSpPr/>
          <p:nvPr/>
        </p:nvGrpSpPr>
        <p:grpSpPr>
          <a:xfrm rot="2700000">
            <a:off x="7699826" y="147246"/>
            <a:ext cx="1515219" cy="1081901"/>
            <a:chOff x="3509104" y="949065"/>
            <a:chExt cx="1958007" cy="1398062"/>
          </a:xfrm>
        </p:grpSpPr>
        <p:sp>
          <p:nvSpPr>
            <p:cNvPr id="164" name="Google Shape;164;p20"/>
            <p:cNvSpPr/>
            <p:nvPr/>
          </p:nvSpPr>
          <p:spPr>
            <a:xfrm rot="-1931549">
              <a:off x="4302435" y="1607360"/>
              <a:ext cx="1124007" cy="477020"/>
            </a:xfrm>
            <a:custGeom>
              <a:rect b="b" l="l" r="r" t="t"/>
              <a:pathLst>
                <a:path extrusionOk="0" h="345768" w="814737">
                  <a:moveTo>
                    <a:pt x="804830" y="218856"/>
                  </a:moveTo>
                  <a:cubicBezTo>
                    <a:pt x="729155" y="367840"/>
                    <a:pt x="532086" y="146335"/>
                    <a:pt x="320040" y="184960"/>
                  </a:cubicBezTo>
                  <a:cubicBezTo>
                    <a:pt x="175786" y="210973"/>
                    <a:pt x="80404" y="251176"/>
                    <a:pt x="0" y="345769"/>
                  </a:cubicBezTo>
                  <a:cubicBezTo>
                    <a:pt x="409903" y="-232038"/>
                    <a:pt x="889963" y="51742"/>
                    <a:pt x="804830" y="218856"/>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sz="1400">
                <a:solidFill>
                  <a:srgbClr val="000000"/>
                </a:solidFill>
                <a:latin typeface="Calibri"/>
                <a:ea typeface="Calibri"/>
                <a:cs typeface="Calibri"/>
                <a:sym typeface="Calibri"/>
              </a:endParaRPr>
            </a:p>
          </p:txBody>
        </p:sp>
        <p:sp>
          <p:nvSpPr>
            <p:cNvPr id="165" name="Google Shape;165;p20"/>
            <p:cNvSpPr/>
            <p:nvPr/>
          </p:nvSpPr>
          <p:spPr>
            <a:xfrm>
              <a:off x="3963048" y="949065"/>
              <a:ext cx="553783" cy="1135180"/>
            </a:xfrm>
            <a:custGeom>
              <a:rect b="b" l="l" r="r" t="t"/>
              <a:pathLst>
                <a:path extrusionOk="0" h="822594" w="401292">
                  <a:moveTo>
                    <a:pt x="401279" y="442645"/>
                  </a:moveTo>
                  <a:cubicBezTo>
                    <a:pt x="400491" y="299179"/>
                    <a:pt x="351618" y="151772"/>
                    <a:pt x="246777" y="54025"/>
                  </a:cubicBezTo>
                  <a:cubicBezTo>
                    <a:pt x="223129" y="31954"/>
                    <a:pt x="195539" y="11458"/>
                    <a:pt x="163220" y="3576"/>
                  </a:cubicBezTo>
                  <a:cubicBezTo>
                    <a:pt x="87545" y="-16131"/>
                    <a:pt x="2411" y="48507"/>
                    <a:pt x="47" y="126547"/>
                  </a:cubicBezTo>
                  <a:cubicBezTo>
                    <a:pt x="-2318" y="217987"/>
                    <a:pt x="85969" y="281049"/>
                    <a:pt x="150607" y="345687"/>
                  </a:cubicBezTo>
                  <a:cubicBezTo>
                    <a:pt x="275155" y="468658"/>
                    <a:pt x="335852" y="648385"/>
                    <a:pt x="316933" y="822594"/>
                  </a:cubicBezTo>
                  <a:cubicBezTo>
                    <a:pt x="369748" y="705930"/>
                    <a:pt x="402067" y="570346"/>
                    <a:pt x="401279" y="442645"/>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sz="1400">
                <a:solidFill>
                  <a:srgbClr val="000000"/>
                </a:solidFill>
                <a:latin typeface="Calibri"/>
                <a:ea typeface="Calibri"/>
                <a:cs typeface="Calibri"/>
                <a:sym typeface="Calibri"/>
              </a:endParaRPr>
            </a:p>
          </p:txBody>
        </p:sp>
        <p:sp>
          <p:nvSpPr>
            <p:cNvPr id="166" name="Google Shape;166;p20"/>
            <p:cNvSpPr/>
            <p:nvPr/>
          </p:nvSpPr>
          <p:spPr>
            <a:xfrm rot="972124">
              <a:off x="3553815" y="1552776"/>
              <a:ext cx="806965" cy="435346"/>
            </a:xfrm>
            <a:custGeom>
              <a:rect b="b" l="l" r="r" t="t"/>
              <a:pathLst>
                <a:path extrusionOk="0" h="315514" w="584842">
                  <a:moveTo>
                    <a:pt x="277415" y="198059"/>
                  </a:moveTo>
                  <a:cubicBezTo>
                    <a:pt x="234848" y="209883"/>
                    <a:pt x="194646" y="229590"/>
                    <a:pt x="150503" y="235896"/>
                  </a:cubicBezTo>
                  <a:cubicBezTo>
                    <a:pt x="93747" y="244567"/>
                    <a:pt x="28320" y="228802"/>
                    <a:pt x="6248" y="167316"/>
                  </a:cubicBezTo>
                  <a:cubicBezTo>
                    <a:pt x="-5576" y="134208"/>
                    <a:pt x="-58" y="97948"/>
                    <a:pt x="18072" y="68781"/>
                  </a:cubicBezTo>
                  <a:cubicBezTo>
                    <a:pt x="63004" y="-6105"/>
                    <a:pt x="148926" y="-5316"/>
                    <a:pt x="224601" y="4931"/>
                  </a:cubicBezTo>
                  <a:cubicBezTo>
                    <a:pt x="471331" y="38827"/>
                    <a:pt x="571442" y="272945"/>
                    <a:pt x="584843" y="315512"/>
                  </a:cubicBezTo>
                  <a:cubicBezTo>
                    <a:pt x="584843" y="316300"/>
                    <a:pt x="449259" y="150762"/>
                    <a:pt x="277415" y="198059"/>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sz="1400">
                <a:solidFill>
                  <a:srgbClr val="000000"/>
                </a:solidFill>
                <a:latin typeface="Calibri"/>
                <a:ea typeface="Calibri"/>
                <a:cs typeface="Calibri"/>
                <a:sym typeface="Calibri"/>
              </a:endParaRPr>
            </a:p>
          </p:txBody>
        </p:sp>
      </p:grpSp>
      <p:sp>
        <p:nvSpPr>
          <p:cNvPr id="167" name="Google Shape;167;p20"/>
          <p:cNvSpPr/>
          <p:nvPr/>
        </p:nvSpPr>
        <p:spPr>
          <a:xfrm>
            <a:off x="316650" y="4124850"/>
            <a:ext cx="3082671" cy="183070"/>
          </a:xfrm>
          <a:custGeom>
            <a:rect b="b" l="l" r="r" t="t"/>
            <a:pathLst>
              <a:path extrusionOk="0" h="236219" w="4724400">
                <a:moveTo>
                  <a:pt x="2362200" y="236220"/>
                </a:moveTo>
                <a:cubicBezTo>
                  <a:pt x="3663315" y="236220"/>
                  <a:pt x="4724400" y="182880"/>
                  <a:pt x="4724400" y="118110"/>
                </a:cubicBezTo>
                <a:cubicBezTo>
                  <a:pt x="4724400" y="52388"/>
                  <a:pt x="3663315" y="0"/>
                  <a:pt x="2362200" y="0"/>
                </a:cubicBezTo>
                <a:cubicBezTo>
                  <a:pt x="1061085" y="0"/>
                  <a:pt x="0" y="53340"/>
                  <a:pt x="0" y="118110"/>
                </a:cubicBezTo>
                <a:cubicBezTo>
                  <a:pt x="0" y="182880"/>
                  <a:pt x="1061085" y="236220"/>
                  <a:pt x="2362200" y="236220"/>
                </a:cubicBezTo>
                <a:close/>
              </a:path>
            </a:pathLst>
          </a:custGeom>
          <a:solidFill>
            <a:srgbClr val="000000">
              <a:alpha val="2346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6 Two columns">
  <p:cSld name="CUSTOM_4">
    <p:spTree>
      <p:nvGrpSpPr>
        <p:cNvPr id="168" name="Shape 168"/>
        <p:cNvGrpSpPr/>
        <p:nvPr/>
      </p:nvGrpSpPr>
      <p:grpSpPr>
        <a:xfrm>
          <a:off x="0" y="0"/>
          <a:ext cx="0" cy="0"/>
          <a:chOff x="0" y="0"/>
          <a:chExt cx="0" cy="0"/>
        </a:xfrm>
      </p:grpSpPr>
      <p:sp>
        <p:nvSpPr>
          <p:cNvPr id="169" name="Google Shape;169;p21"/>
          <p:cNvSpPr txBox="1"/>
          <p:nvPr>
            <p:ph idx="1" type="subTitle"/>
          </p:nvPr>
        </p:nvSpPr>
        <p:spPr>
          <a:xfrm>
            <a:off x="336650" y="1518125"/>
            <a:ext cx="2992200" cy="5385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b="1" sz="1600"/>
            </a:lvl1pPr>
            <a:lvl2pPr lvl="1">
              <a:spcBef>
                <a:spcPts val="1600"/>
              </a:spcBef>
              <a:spcAft>
                <a:spcPts val="0"/>
              </a:spcAft>
              <a:buSzPts val="1600"/>
              <a:buNone/>
              <a:defRPr b="1" sz="1600"/>
            </a:lvl2pPr>
            <a:lvl3pPr lvl="2">
              <a:spcBef>
                <a:spcPts val="1600"/>
              </a:spcBef>
              <a:spcAft>
                <a:spcPts val="0"/>
              </a:spcAft>
              <a:buSzPts val="1600"/>
              <a:buNone/>
              <a:defRPr b="1" sz="1600"/>
            </a:lvl3pPr>
            <a:lvl4pPr lvl="3">
              <a:spcBef>
                <a:spcPts val="1600"/>
              </a:spcBef>
              <a:spcAft>
                <a:spcPts val="0"/>
              </a:spcAft>
              <a:buSzPts val="1600"/>
              <a:buNone/>
              <a:defRPr b="1" sz="1600"/>
            </a:lvl4pPr>
            <a:lvl5pPr lvl="4">
              <a:spcBef>
                <a:spcPts val="1600"/>
              </a:spcBef>
              <a:spcAft>
                <a:spcPts val="0"/>
              </a:spcAft>
              <a:buSzPts val="1600"/>
              <a:buNone/>
              <a:defRPr b="1" sz="1600"/>
            </a:lvl5pPr>
            <a:lvl6pPr lvl="5">
              <a:spcBef>
                <a:spcPts val="1600"/>
              </a:spcBef>
              <a:spcAft>
                <a:spcPts val="0"/>
              </a:spcAft>
              <a:buSzPts val="1600"/>
              <a:buNone/>
              <a:defRPr b="1" sz="1600"/>
            </a:lvl6pPr>
            <a:lvl7pPr lvl="6">
              <a:spcBef>
                <a:spcPts val="1600"/>
              </a:spcBef>
              <a:spcAft>
                <a:spcPts val="0"/>
              </a:spcAft>
              <a:buSzPts val="1600"/>
              <a:buNone/>
              <a:defRPr b="1" sz="1600"/>
            </a:lvl7pPr>
            <a:lvl8pPr lvl="7">
              <a:spcBef>
                <a:spcPts val="1600"/>
              </a:spcBef>
              <a:spcAft>
                <a:spcPts val="0"/>
              </a:spcAft>
              <a:buSzPts val="1600"/>
              <a:buNone/>
              <a:defRPr b="1" sz="1600"/>
            </a:lvl8pPr>
            <a:lvl9pPr lvl="8">
              <a:spcBef>
                <a:spcPts val="1600"/>
              </a:spcBef>
              <a:spcAft>
                <a:spcPts val="1600"/>
              </a:spcAft>
              <a:buSzPts val="1600"/>
              <a:buNone/>
              <a:defRPr b="1" sz="1600"/>
            </a:lvl9pPr>
          </a:lstStyle>
          <a:p/>
        </p:txBody>
      </p:sp>
      <p:sp>
        <p:nvSpPr>
          <p:cNvPr id="170" name="Google Shape;170;p21"/>
          <p:cNvSpPr txBox="1"/>
          <p:nvPr>
            <p:ph idx="2" type="subTitle"/>
          </p:nvPr>
        </p:nvSpPr>
        <p:spPr>
          <a:xfrm>
            <a:off x="4572350" y="1518125"/>
            <a:ext cx="2992200" cy="5385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b="1" sz="1600"/>
            </a:lvl1pPr>
            <a:lvl2pPr lvl="1">
              <a:spcBef>
                <a:spcPts val="1600"/>
              </a:spcBef>
              <a:spcAft>
                <a:spcPts val="0"/>
              </a:spcAft>
              <a:buSzPts val="1600"/>
              <a:buNone/>
              <a:defRPr b="1" sz="1600"/>
            </a:lvl2pPr>
            <a:lvl3pPr lvl="2">
              <a:spcBef>
                <a:spcPts val="1600"/>
              </a:spcBef>
              <a:spcAft>
                <a:spcPts val="0"/>
              </a:spcAft>
              <a:buSzPts val="1600"/>
              <a:buNone/>
              <a:defRPr b="1" sz="1600"/>
            </a:lvl3pPr>
            <a:lvl4pPr lvl="3">
              <a:spcBef>
                <a:spcPts val="1600"/>
              </a:spcBef>
              <a:spcAft>
                <a:spcPts val="0"/>
              </a:spcAft>
              <a:buSzPts val="1600"/>
              <a:buNone/>
              <a:defRPr b="1" sz="1600"/>
            </a:lvl4pPr>
            <a:lvl5pPr lvl="4">
              <a:spcBef>
                <a:spcPts val="1600"/>
              </a:spcBef>
              <a:spcAft>
                <a:spcPts val="0"/>
              </a:spcAft>
              <a:buSzPts val="1600"/>
              <a:buNone/>
              <a:defRPr b="1" sz="1600"/>
            </a:lvl5pPr>
            <a:lvl6pPr lvl="5">
              <a:spcBef>
                <a:spcPts val="1600"/>
              </a:spcBef>
              <a:spcAft>
                <a:spcPts val="0"/>
              </a:spcAft>
              <a:buSzPts val="1600"/>
              <a:buNone/>
              <a:defRPr b="1" sz="1600"/>
            </a:lvl6pPr>
            <a:lvl7pPr lvl="6">
              <a:spcBef>
                <a:spcPts val="1600"/>
              </a:spcBef>
              <a:spcAft>
                <a:spcPts val="0"/>
              </a:spcAft>
              <a:buSzPts val="1600"/>
              <a:buNone/>
              <a:defRPr b="1" sz="1600"/>
            </a:lvl7pPr>
            <a:lvl8pPr lvl="7">
              <a:spcBef>
                <a:spcPts val="1600"/>
              </a:spcBef>
              <a:spcAft>
                <a:spcPts val="0"/>
              </a:spcAft>
              <a:buSzPts val="1600"/>
              <a:buNone/>
              <a:defRPr b="1" sz="1600"/>
            </a:lvl8pPr>
            <a:lvl9pPr lvl="8">
              <a:spcBef>
                <a:spcPts val="1600"/>
              </a:spcBef>
              <a:spcAft>
                <a:spcPts val="1600"/>
              </a:spcAft>
              <a:buSzPts val="1600"/>
              <a:buNone/>
              <a:defRPr b="1" sz="1600"/>
            </a:lvl9pPr>
          </a:lstStyle>
          <a:p/>
        </p:txBody>
      </p:sp>
      <p:sp>
        <p:nvSpPr>
          <p:cNvPr id="171" name="Google Shape;171;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indent="0" lvl="0" marL="0" marR="0" algn="l">
              <a:lnSpc>
                <a:spcPct val="100000"/>
              </a:lnSpc>
              <a:spcBef>
                <a:spcPts val="0"/>
              </a:spcBef>
              <a:spcAft>
                <a:spcPts val="0"/>
              </a:spcAft>
              <a:buClr>
                <a:schemeClr val="dk1"/>
              </a:buClr>
              <a:buSzPts val="3000"/>
              <a:buFont typeface="Aldrich"/>
              <a:buNone/>
              <a:defRPr/>
            </a:lvl1pPr>
            <a:lvl2pPr lvl="1">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p:txBody>
      </p:sp>
      <p:sp>
        <p:nvSpPr>
          <p:cNvPr id="172" name="Google Shape;172;p21"/>
          <p:cNvSpPr txBox="1"/>
          <p:nvPr>
            <p:ph idx="3" type="body"/>
          </p:nvPr>
        </p:nvSpPr>
        <p:spPr>
          <a:xfrm>
            <a:off x="995400" y="2220900"/>
            <a:ext cx="3307800" cy="23388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73" name="Google Shape;173;p21"/>
          <p:cNvSpPr txBox="1"/>
          <p:nvPr>
            <p:ph idx="4" type="body"/>
          </p:nvPr>
        </p:nvSpPr>
        <p:spPr>
          <a:xfrm>
            <a:off x="5077892" y="2212088"/>
            <a:ext cx="3307800" cy="23388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grpSp>
        <p:nvGrpSpPr>
          <p:cNvPr id="174" name="Google Shape;174;p21"/>
          <p:cNvGrpSpPr/>
          <p:nvPr/>
        </p:nvGrpSpPr>
        <p:grpSpPr>
          <a:xfrm rot="2700000">
            <a:off x="7699826" y="147246"/>
            <a:ext cx="1515219" cy="1081901"/>
            <a:chOff x="3509104" y="949065"/>
            <a:chExt cx="1958007" cy="1398062"/>
          </a:xfrm>
        </p:grpSpPr>
        <p:sp>
          <p:nvSpPr>
            <p:cNvPr id="175" name="Google Shape;175;p21"/>
            <p:cNvSpPr/>
            <p:nvPr/>
          </p:nvSpPr>
          <p:spPr>
            <a:xfrm rot="-1931549">
              <a:off x="4302435" y="1607360"/>
              <a:ext cx="1124007" cy="477020"/>
            </a:xfrm>
            <a:custGeom>
              <a:rect b="b" l="l" r="r" t="t"/>
              <a:pathLst>
                <a:path extrusionOk="0" h="345768" w="814737">
                  <a:moveTo>
                    <a:pt x="804830" y="218856"/>
                  </a:moveTo>
                  <a:cubicBezTo>
                    <a:pt x="729155" y="367840"/>
                    <a:pt x="532086" y="146335"/>
                    <a:pt x="320040" y="184960"/>
                  </a:cubicBezTo>
                  <a:cubicBezTo>
                    <a:pt x="175786" y="210973"/>
                    <a:pt x="80404" y="251176"/>
                    <a:pt x="0" y="345769"/>
                  </a:cubicBezTo>
                  <a:cubicBezTo>
                    <a:pt x="409903" y="-232038"/>
                    <a:pt x="889963" y="51742"/>
                    <a:pt x="804830" y="218856"/>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sz="1400">
                <a:solidFill>
                  <a:srgbClr val="000000"/>
                </a:solidFill>
                <a:latin typeface="Calibri"/>
                <a:ea typeface="Calibri"/>
                <a:cs typeface="Calibri"/>
                <a:sym typeface="Calibri"/>
              </a:endParaRPr>
            </a:p>
          </p:txBody>
        </p:sp>
        <p:sp>
          <p:nvSpPr>
            <p:cNvPr id="176" name="Google Shape;176;p21"/>
            <p:cNvSpPr/>
            <p:nvPr/>
          </p:nvSpPr>
          <p:spPr>
            <a:xfrm>
              <a:off x="3963048" y="949065"/>
              <a:ext cx="553783" cy="1135180"/>
            </a:xfrm>
            <a:custGeom>
              <a:rect b="b" l="l" r="r" t="t"/>
              <a:pathLst>
                <a:path extrusionOk="0" h="822594" w="401292">
                  <a:moveTo>
                    <a:pt x="401279" y="442645"/>
                  </a:moveTo>
                  <a:cubicBezTo>
                    <a:pt x="400491" y="299179"/>
                    <a:pt x="351618" y="151772"/>
                    <a:pt x="246777" y="54025"/>
                  </a:cubicBezTo>
                  <a:cubicBezTo>
                    <a:pt x="223129" y="31954"/>
                    <a:pt x="195539" y="11458"/>
                    <a:pt x="163220" y="3576"/>
                  </a:cubicBezTo>
                  <a:cubicBezTo>
                    <a:pt x="87545" y="-16131"/>
                    <a:pt x="2411" y="48507"/>
                    <a:pt x="47" y="126547"/>
                  </a:cubicBezTo>
                  <a:cubicBezTo>
                    <a:pt x="-2318" y="217987"/>
                    <a:pt x="85969" y="281049"/>
                    <a:pt x="150607" y="345687"/>
                  </a:cubicBezTo>
                  <a:cubicBezTo>
                    <a:pt x="275155" y="468658"/>
                    <a:pt x="335852" y="648385"/>
                    <a:pt x="316933" y="822594"/>
                  </a:cubicBezTo>
                  <a:cubicBezTo>
                    <a:pt x="369748" y="705930"/>
                    <a:pt x="402067" y="570346"/>
                    <a:pt x="401279" y="442645"/>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sz="1400">
                <a:solidFill>
                  <a:srgbClr val="000000"/>
                </a:solidFill>
                <a:latin typeface="Calibri"/>
                <a:ea typeface="Calibri"/>
                <a:cs typeface="Calibri"/>
                <a:sym typeface="Calibri"/>
              </a:endParaRPr>
            </a:p>
          </p:txBody>
        </p:sp>
        <p:sp>
          <p:nvSpPr>
            <p:cNvPr id="177" name="Google Shape;177;p21"/>
            <p:cNvSpPr/>
            <p:nvPr/>
          </p:nvSpPr>
          <p:spPr>
            <a:xfrm rot="972124">
              <a:off x="3553815" y="1552776"/>
              <a:ext cx="806965" cy="435346"/>
            </a:xfrm>
            <a:custGeom>
              <a:rect b="b" l="l" r="r" t="t"/>
              <a:pathLst>
                <a:path extrusionOk="0" h="315514" w="584842">
                  <a:moveTo>
                    <a:pt x="277415" y="198059"/>
                  </a:moveTo>
                  <a:cubicBezTo>
                    <a:pt x="234848" y="209883"/>
                    <a:pt x="194646" y="229590"/>
                    <a:pt x="150503" y="235896"/>
                  </a:cubicBezTo>
                  <a:cubicBezTo>
                    <a:pt x="93747" y="244567"/>
                    <a:pt x="28320" y="228802"/>
                    <a:pt x="6248" y="167316"/>
                  </a:cubicBezTo>
                  <a:cubicBezTo>
                    <a:pt x="-5576" y="134208"/>
                    <a:pt x="-58" y="97948"/>
                    <a:pt x="18072" y="68781"/>
                  </a:cubicBezTo>
                  <a:cubicBezTo>
                    <a:pt x="63004" y="-6105"/>
                    <a:pt x="148926" y="-5316"/>
                    <a:pt x="224601" y="4931"/>
                  </a:cubicBezTo>
                  <a:cubicBezTo>
                    <a:pt x="471331" y="38827"/>
                    <a:pt x="571442" y="272945"/>
                    <a:pt x="584843" y="315512"/>
                  </a:cubicBezTo>
                  <a:cubicBezTo>
                    <a:pt x="584843" y="316300"/>
                    <a:pt x="449259" y="150762"/>
                    <a:pt x="277415" y="198059"/>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sz="14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5 One column">
  <p:cSld name="CUSTOM_5">
    <p:spTree>
      <p:nvGrpSpPr>
        <p:cNvPr id="178" name="Shape 178"/>
        <p:cNvGrpSpPr/>
        <p:nvPr/>
      </p:nvGrpSpPr>
      <p:grpSpPr>
        <a:xfrm>
          <a:off x="0" y="0"/>
          <a:ext cx="0" cy="0"/>
          <a:chOff x="0" y="0"/>
          <a:chExt cx="0" cy="0"/>
        </a:xfrm>
      </p:grpSpPr>
      <p:sp>
        <p:nvSpPr>
          <p:cNvPr id="179" name="Google Shape;179;p22"/>
          <p:cNvSpPr txBox="1"/>
          <p:nvPr>
            <p:ph idx="1" type="subTitle"/>
          </p:nvPr>
        </p:nvSpPr>
        <p:spPr>
          <a:xfrm>
            <a:off x="336658" y="1518131"/>
            <a:ext cx="3576600" cy="5385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b="1" sz="1600"/>
            </a:lvl1pPr>
            <a:lvl2pPr lvl="1">
              <a:spcBef>
                <a:spcPts val="1600"/>
              </a:spcBef>
              <a:spcAft>
                <a:spcPts val="0"/>
              </a:spcAft>
              <a:buSzPts val="1600"/>
              <a:buNone/>
              <a:defRPr b="1" sz="1600"/>
            </a:lvl2pPr>
            <a:lvl3pPr lvl="2">
              <a:spcBef>
                <a:spcPts val="1600"/>
              </a:spcBef>
              <a:spcAft>
                <a:spcPts val="0"/>
              </a:spcAft>
              <a:buSzPts val="1600"/>
              <a:buNone/>
              <a:defRPr b="1" sz="1600"/>
            </a:lvl3pPr>
            <a:lvl4pPr lvl="3">
              <a:spcBef>
                <a:spcPts val="1600"/>
              </a:spcBef>
              <a:spcAft>
                <a:spcPts val="0"/>
              </a:spcAft>
              <a:buSzPts val="1600"/>
              <a:buNone/>
              <a:defRPr b="1" sz="1600"/>
            </a:lvl4pPr>
            <a:lvl5pPr lvl="4">
              <a:spcBef>
                <a:spcPts val="1600"/>
              </a:spcBef>
              <a:spcAft>
                <a:spcPts val="0"/>
              </a:spcAft>
              <a:buSzPts val="1600"/>
              <a:buNone/>
              <a:defRPr b="1" sz="1600"/>
            </a:lvl5pPr>
            <a:lvl6pPr lvl="5">
              <a:spcBef>
                <a:spcPts val="1600"/>
              </a:spcBef>
              <a:spcAft>
                <a:spcPts val="0"/>
              </a:spcAft>
              <a:buSzPts val="1600"/>
              <a:buNone/>
              <a:defRPr b="1" sz="1600"/>
            </a:lvl6pPr>
            <a:lvl7pPr lvl="6">
              <a:spcBef>
                <a:spcPts val="1600"/>
              </a:spcBef>
              <a:spcAft>
                <a:spcPts val="0"/>
              </a:spcAft>
              <a:buSzPts val="1600"/>
              <a:buNone/>
              <a:defRPr b="1" sz="1600"/>
            </a:lvl7pPr>
            <a:lvl8pPr lvl="7">
              <a:spcBef>
                <a:spcPts val="1600"/>
              </a:spcBef>
              <a:spcAft>
                <a:spcPts val="0"/>
              </a:spcAft>
              <a:buSzPts val="1600"/>
              <a:buNone/>
              <a:defRPr b="1" sz="1600"/>
            </a:lvl8pPr>
            <a:lvl9pPr lvl="8">
              <a:spcBef>
                <a:spcPts val="1600"/>
              </a:spcBef>
              <a:spcAft>
                <a:spcPts val="1600"/>
              </a:spcAft>
              <a:buSzPts val="1600"/>
              <a:buNone/>
              <a:defRPr b="1" sz="1600"/>
            </a:lvl9pPr>
          </a:lstStyle>
          <a:p/>
        </p:txBody>
      </p:sp>
      <p:sp>
        <p:nvSpPr>
          <p:cNvPr id="180" name="Google Shape;180;p22"/>
          <p:cNvSpPr txBox="1"/>
          <p:nvPr>
            <p:ph type="title"/>
          </p:nvPr>
        </p:nvSpPr>
        <p:spPr>
          <a:xfrm>
            <a:off x="311700" y="445031"/>
            <a:ext cx="4186200" cy="572700"/>
          </a:xfrm>
          <a:prstGeom prst="rect">
            <a:avLst/>
          </a:prstGeom>
        </p:spPr>
        <p:txBody>
          <a:bodyPr anchorCtr="0" anchor="t" bIns="91425" lIns="91425" spcFirstLastPara="1" rIns="91425" wrap="square" tIns="91425">
            <a:noAutofit/>
          </a:bodyPr>
          <a:lstStyle>
            <a:lvl1pPr indent="0" lvl="0" marL="0" marR="0" algn="l">
              <a:lnSpc>
                <a:spcPct val="100000"/>
              </a:lnSpc>
              <a:spcBef>
                <a:spcPts val="0"/>
              </a:spcBef>
              <a:spcAft>
                <a:spcPts val="0"/>
              </a:spcAft>
              <a:buClr>
                <a:schemeClr val="dk1"/>
              </a:buClr>
              <a:buSzPts val="3000"/>
              <a:buFont typeface="Aldrich"/>
              <a:buNone/>
              <a:defRPr/>
            </a:lvl1pPr>
            <a:lvl2pPr lvl="1">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p:txBody>
      </p:sp>
      <p:sp>
        <p:nvSpPr>
          <p:cNvPr id="181" name="Google Shape;181;p22"/>
          <p:cNvSpPr txBox="1"/>
          <p:nvPr>
            <p:ph idx="2" type="body"/>
          </p:nvPr>
        </p:nvSpPr>
        <p:spPr>
          <a:xfrm>
            <a:off x="921488" y="2013263"/>
            <a:ext cx="3680700" cy="2577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82" name="Google Shape;182;p22"/>
          <p:cNvSpPr/>
          <p:nvPr/>
        </p:nvSpPr>
        <p:spPr>
          <a:xfrm rot="-2700000">
            <a:off x="7095065" y="2866715"/>
            <a:ext cx="1770530" cy="1770530"/>
          </a:xfrm>
          <a:custGeom>
            <a:rect b="b" l="l" r="r" t="t"/>
            <a:pathLst>
              <a:path extrusionOk="0" h="4724354" w="4724354">
                <a:moveTo>
                  <a:pt x="4724355" y="2362177"/>
                </a:moveTo>
                <a:cubicBezTo>
                  <a:pt x="4724355" y="3666772"/>
                  <a:pt x="3666772" y="4724355"/>
                  <a:pt x="2362177" y="4724355"/>
                </a:cubicBezTo>
                <a:cubicBezTo>
                  <a:pt x="1057583" y="4724355"/>
                  <a:pt x="0" y="3666772"/>
                  <a:pt x="0" y="2362177"/>
                </a:cubicBezTo>
                <a:cubicBezTo>
                  <a:pt x="0" y="1057583"/>
                  <a:pt x="1057583" y="0"/>
                  <a:pt x="2362177" y="0"/>
                </a:cubicBezTo>
                <a:cubicBezTo>
                  <a:pt x="3666772" y="0"/>
                  <a:pt x="4724355" y="1057583"/>
                  <a:pt x="4724355" y="2362177"/>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83" name="Google Shape;183;p22"/>
          <p:cNvSpPr/>
          <p:nvPr/>
        </p:nvSpPr>
        <p:spPr>
          <a:xfrm>
            <a:off x="7035874" y="4842454"/>
            <a:ext cx="1771650" cy="88582"/>
          </a:xfrm>
          <a:custGeom>
            <a:rect b="b" l="l" r="r" t="t"/>
            <a:pathLst>
              <a:path extrusionOk="0" h="236219" w="4724400">
                <a:moveTo>
                  <a:pt x="2362200" y="236220"/>
                </a:moveTo>
                <a:cubicBezTo>
                  <a:pt x="3663315" y="236220"/>
                  <a:pt x="4724400" y="182880"/>
                  <a:pt x="4724400" y="118110"/>
                </a:cubicBezTo>
                <a:cubicBezTo>
                  <a:pt x="4724400" y="52388"/>
                  <a:pt x="3663315" y="0"/>
                  <a:pt x="2362200" y="0"/>
                </a:cubicBezTo>
                <a:cubicBezTo>
                  <a:pt x="1061085" y="0"/>
                  <a:pt x="0" y="53340"/>
                  <a:pt x="0" y="118110"/>
                </a:cubicBezTo>
                <a:cubicBezTo>
                  <a:pt x="0" y="182880"/>
                  <a:pt x="1061085" y="236220"/>
                  <a:pt x="2362200" y="236220"/>
                </a:cubicBezTo>
                <a:close/>
              </a:path>
            </a:pathLst>
          </a:custGeom>
          <a:solidFill>
            <a:srgbClr val="000000">
              <a:alpha val="2346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nvGrpSpPr>
          <p:cNvPr id="184" name="Google Shape;184;p22"/>
          <p:cNvGrpSpPr/>
          <p:nvPr/>
        </p:nvGrpSpPr>
        <p:grpSpPr>
          <a:xfrm rot="-8306821">
            <a:off x="7756893" y="-3665"/>
            <a:ext cx="1515191" cy="1081882"/>
            <a:chOff x="3509104" y="949065"/>
            <a:chExt cx="1958007" cy="1398062"/>
          </a:xfrm>
        </p:grpSpPr>
        <p:sp>
          <p:nvSpPr>
            <p:cNvPr id="185" name="Google Shape;185;p22"/>
            <p:cNvSpPr/>
            <p:nvPr/>
          </p:nvSpPr>
          <p:spPr>
            <a:xfrm rot="-1931549">
              <a:off x="4302435" y="1607360"/>
              <a:ext cx="1124007" cy="477020"/>
            </a:xfrm>
            <a:custGeom>
              <a:rect b="b" l="l" r="r" t="t"/>
              <a:pathLst>
                <a:path extrusionOk="0" h="345768" w="814737">
                  <a:moveTo>
                    <a:pt x="804830" y="218856"/>
                  </a:moveTo>
                  <a:cubicBezTo>
                    <a:pt x="729155" y="367840"/>
                    <a:pt x="532086" y="146335"/>
                    <a:pt x="320040" y="184960"/>
                  </a:cubicBezTo>
                  <a:cubicBezTo>
                    <a:pt x="175786" y="210973"/>
                    <a:pt x="80404" y="251176"/>
                    <a:pt x="0" y="345769"/>
                  </a:cubicBezTo>
                  <a:cubicBezTo>
                    <a:pt x="409903" y="-232038"/>
                    <a:pt x="889963" y="51742"/>
                    <a:pt x="804830" y="218856"/>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sz="1400">
                <a:solidFill>
                  <a:srgbClr val="000000"/>
                </a:solidFill>
                <a:latin typeface="Calibri"/>
                <a:ea typeface="Calibri"/>
                <a:cs typeface="Calibri"/>
                <a:sym typeface="Calibri"/>
              </a:endParaRPr>
            </a:p>
          </p:txBody>
        </p:sp>
        <p:sp>
          <p:nvSpPr>
            <p:cNvPr id="186" name="Google Shape;186;p22"/>
            <p:cNvSpPr/>
            <p:nvPr/>
          </p:nvSpPr>
          <p:spPr>
            <a:xfrm>
              <a:off x="3963048" y="949065"/>
              <a:ext cx="553783" cy="1135180"/>
            </a:xfrm>
            <a:custGeom>
              <a:rect b="b" l="l" r="r" t="t"/>
              <a:pathLst>
                <a:path extrusionOk="0" h="822594" w="401292">
                  <a:moveTo>
                    <a:pt x="401279" y="442645"/>
                  </a:moveTo>
                  <a:cubicBezTo>
                    <a:pt x="400491" y="299179"/>
                    <a:pt x="351618" y="151772"/>
                    <a:pt x="246777" y="54025"/>
                  </a:cubicBezTo>
                  <a:cubicBezTo>
                    <a:pt x="223129" y="31954"/>
                    <a:pt x="195539" y="11458"/>
                    <a:pt x="163220" y="3576"/>
                  </a:cubicBezTo>
                  <a:cubicBezTo>
                    <a:pt x="87545" y="-16131"/>
                    <a:pt x="2411" y="48507"/>
                    <a:pt x="47" y="126547"/>
                  </a:cubicBezTo>
                  <a:cubicBezTo>
                    <a:pt x="-2318" y="217987"/>
                    <a:pt x="85969" y="281049"/>
                    <a:pt x="150607" y="345687"/>
                  </a:cubicBezTo>
                  <a:cubicBezTo>
                    <a:pt x="275155" y="468658"/>
                    <a:pt x="335852" y="648385"/>
                    <a:pt x="316933" y="822594"/>
                  </a:cubicBezTo>
                  <a:cubicBezTo>
                    <a:pt x="369748" y="705930"/>
                    <a:pt x="402067" y="570346"/>
                    <a:pt x="401279" y="442645"/>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sz="1400">
                <a:solidFill>
                  <a:srgbClr val="000000"/>
                </a:solidFill>
                <a:latin typeface="Calibri"/>
                <a:ea typeface="Calibri"/>
                <a:cs typeface="Calibri"/>
                <a:sym typeface="Calibri"/>
              </a:endParaRPr>
            </a:p>
          </p:txBody>
        </p:sp>
        <p:sp>
          <p:nvSpPr>
            <p:cNvPr id="187" name="Google Shape;187;p22"/>
            <p:cNvSpPr/>
            <p:nvPr/>
          </p:nvSpPr>
          <p:spPr>
            <a:xfrm rot="972124">
              <a:off x="3553815" y="1552776"/>
              <a:ext cx="806965" cy="435346"/>
            </a:xfrm>
            <a:custGeom>
              <a:rect b="b" l="l" r="r" t="t"/>
              <a:pathLst>
                <a:path extrusionOk="0" h="315514" w="584842">
                  <a:moveTo>
                    <a:pt x="277415" y="198059"/>
                  </a:moveTo>
                  <a:cubicBezTo>
                    <a:pt x="234848" y="209883"/>
                    <a:pt x="194646" y="229590"/>
                    <a:pt x="150503" y="235896"/>
                  </a:cubicBezTo>
                  <a:cubicBezTo>
                    <a:pt x="93747" y="244567"/>
                    <a:pt x="28320" y="228802"/>
                    <a:pt x="6248" y="167316"/>
                  </a:cubicBezTo>
                  <a:cubicBezTo>
                    <a:pt x="-5576" y="134208"/>
                    <a:pt x="-58" y="97948"/>
                    <a:pt x="18072" y="68781"/>
                  </a:cubicBezTo>
                  <a:cubicBezTo>
                    <a:pt x="63004" y="-6105"/>
                    <a:pt x="148926" y="-5316"/>
                    <a:pt x="224601" y="4931"/>
                  </a:cubicBezTo>
                  <a:cubicBezTo>
                    <a:pt x="471331" y="38827"/>
                    <a:pt x="571442" y="272945"/>
                    <a:pt x="584843" y="315512"/>
                  </a:cubicBezTo>
                  <a:cubicBezTo>
                    <a:pt x="584843" y="316300"/>
                    <a:pt x="449259" y="150762"/>
                    <a:pt x="277415" y="198059"/>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sz="1400">
                <a:solidFill>
                  <a:srgbClr val="000000"/>
                </a:solidFill>
                <a:latin typeface="Calibri"/>
                <a:ea typeface="Calibri"/>
                <a:cs typeface="Calibri"/>
                <a:sym typeface="Calibri"/>
              </a:endParaRPr>
            </a:p>
          </p:txBody>
        </p:sp>
      </p:grpSp>
      <p:grpSp>
        <p:nvGrpSpPr>
          <p:cNvPr id="188" name="Google Shape;188;p22"/>
          <p:cNvGrpSpPr/>
          <p:nvPr/>
        </p:nvGrpSpPr>
        <p:grpSpPr>
          <a:xfrm>
            <a:off x="7253183" y="4255739"/>
            <a:ext cx="1451673" cy="618179"/>
            <a:chOff x="4487664" y="-1392325"/>
            <a:chExt cx="3997997" cy="1702034"/>
          </a:xfrm>
        </p:grpSpPr>
        <p:grpSp>
          <p:nvGrpSpPr>
            <p:cNvPr id="189" name="Google Shape;189;p22"/>
            <p:cNvGrpSpPr/>
            <p:nvPr/>
          </p:nvGrpSpPr>
          <p:grpSpPr>
            <a:xfrm>
              <a:off x="5041805" y="-1392325"/>
              <a:ext cx="2896971" cy="1702034"/>
              <a:chOff x="4692026" y="4370063"/>
              <a:chExt cx="2807959" cy="1649737"/>
            </a:xfrm>
          </p:grpSpPr>
          <p:sp>
            <p:nvSpPr>
              <p:cNvPr id="190" name="Google Shape;190;p22"/>
              <p:cNvSpPr/>
              <p:nvPr/>
            </p:nvSpPr>
            <p:spPr>
              <a:xfrm>
                <a:off x="4692026" y="4370063"/>
                <a:ext cx="2807065" cy="1649730"/>
              </a:xfrm>
              <a:custGeom>
                <a:rect b="b" l="l" r="r" t="t"/>
                <a:pathLst>
                  <a:path extrusionOk="0" h="1649730" w="1685925">
                    <a:moveTo>
                      <a:pt x="0" y="0"/>
                    </a:moveTo>
                    <a:lnTo>
                      <a:pt x="1685925" y="0"/>
                    </a:lnTo>
                    <a:lnTo>
                      <a:pt x="1685925" y="1649730"/>
                    </a:lnTo>
                    <a:lnTo>
                      <a:pt x="0" y="1649730"/>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91" name="Google Shape;191;p22"/>
              <p:cNvSpPr/>
              <p:nvPr/>
            </p:nvSpPr>
            <p:spPr>
              <a:xfrm>
                <a:off x="6377940" y="4370070"/>
                <a:ext cx="1122045" cy="1649730"/>
              </a:xfrm>
              <a:custGeom>
                <a:rect b="b" l="l" r="r" t="t"/>
                <a:pathLst>
                  <a:path extrusionOk="0" h="1649730" w="1122045">
                    <a:moveTo>
                      <a:pt x="0" y="0"/>
                    </a:moveTo>
                    <a:lnTo>
                      <a:pt x="1122045" y="0"/>
                    </a:lnTo>
                    <a:lnTo>
                      <a:pt x="1122045" y="1649730"/>
                    </a:lnTo>
                    <a:lnTo>
                      <a:pt x="0" y="1649730"/>
                    </a:lnTo>
                    <a:close/>
                  </a:path>
                </a:pathLst>
              </a:custGeom>
              <a:solidFill>
                <a:srgbClr val="000000">
                  <a:alpha val="162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sp>
          <p:nvSpPr>
            <p:cNvPr id="192" name="Google Shape;192;p22"/>
            <p:cNvSpPr/>
            <p:nvPr/>
          </p:nvSpPr>
          <p:spPr>
            <a:xfrm>
              <a:off x="4487664" y="-1392204"/>
              <a:ext cx="2295387" cy="421902"/>
            </a:xfrm>
            <a:custGeom>
              <a:rect b="b" l="l" r="r" t="t"/>
              <a:pathLst>
                <a:path extrusionOk="0" h="408622" w="2223135">
                  <a:moveTo>
                    <a:pt x="537210" y="0"/>
                  </a:moveTo>
                  <a:lnTo>
                    <a:pt x="2223135" y="0"/>
                  </a:lnTo>
                  <a:lnTo>
                    <a:pt x="1684973" y="408623"/>
                  </a:lnTo>
                  <a:lnTo>
                    <a:pt x="0" y="408623"/>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93" name="Google Shape;193;p22"/>
            <p:cNvSpPr/>
            <p:nvPr/>
          </p:nvSpPr>
          <p:spPr>
            <a:xfrm>
              <a:off x="6781332" y="-1392204"/>
              <a:ext cx="1704329" cy="421902"/>
            </a:xfrm>
            <a:custGeom>
              <a:rect b="b" l="l" r="r" t="t"/>
              <a:pathLst>
                <a:path extrusionOk="0" h="408622" w="1650682">
                  <a:moveTo>
                    <a:pt x="1122045" y="0"/>
                  </a:moveTo>
                  <a:lnTo>
                    <a:pt x="0" y="0"/>
                  </a:lnTo>
                  <a:lnTo>
                    <a:pt x="528638" y="408623"/>
                  </a:lnTo>
                  <a:lnTo>
                    <a:pt x="1650682" y="408623"/>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94" name="Google Shape;194;p22"/>
            <p:cNvSpPr/>
            <p:nvPr/>
          </p:nvSpPr>
          <p:spPr>
            <a:xfrm>
              <a:off x="4487664" y="-1392204"/>
              <a:ext cx="2295387" cy="421902"/>
            </a:xfrm>
            <a:custGeom>
              <a:rect b="b" l="l" r="r" t="t"/>
              <a:pathLst>
                <a:path extrusionOk="0" h="408622" w="2223135">
                  <a:moveTo>
                    <a:pt x="537210" y="0"/>
                  </a:moveTo>
                  <a:lnTo>
                    <a:pt x="2223135" y="0"/>
                  </a:lnTo>
                  <a:lnTo>
                    <a:pt x="1684973" y="408623"/>
                  </a:lnTo>
                  <a:lnTo>
                    <a:pt x="0" y="408623"/>
                  </a:lnTo>
                  <a:close/>
                </a:path>
              </a:pathLst>
            </a:custGeom>
            <a:solidFill>
              <a:srgbClr val="FFFFFF">
                <a:alpha val="58099"/>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195" name="Google Shape;195;p22"/>
            <p:cNvSpPr/>
            <p:nvPr/>
          </p:nvSpPr>
          <p:spPr>
            <a:xfrm>
              <a:off x="6781332" y="-1392204"/>
              <a:ext cx="1704329" cy="421902"/>
            </a:xfrm>
            <a:custGeom>
              <a:rect b="b" l="l" r="r" t="t"/>
              <a:pathLst>
                <a:path extrusionOk="0" h="408622" w="1650682">
                  <a:moveTo>
                    <a:pt x="1122045" y="0"/>
                  </a:moveTo>
                  <a:lnTo>
                    <a:pt x="0" y="0"/>
                  </a:lnTo>
                  <a:lnTo>
                    <a:pt x="528638" y="408623"/>
                  </a:lnTo>
                  <a:lnTo>
                    <a:pt x="1650682" y="408623"/>
                  </a:lnTo>
                  <a:close/>
                </a:path>
              </a:pathLst>
            </a:custGeom>
            <a:solidFill>
              <a:srgbClr val="FFFFFF">
                <a:alpha val="2458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7 Quote">
  <p:cSld name="CUSTOM_6">
    <p:bg>
      <p:bgPr>
        <a:solidFill>
          <a:schemeClr val="accent1"/>
        </a:solidFill>
      </p:bgPr>
    </p:bg>
    <p:spTree>
      <p:nvGrpSpPr>
        <p:cNvPr id="196" name="Shape 196"/>
        <p:cNvGrpSpPr/>
        <p:nvPr/>
      </p:nvGrpSpPr>
      <p:grpSpPr>
        <a:xfrm>
          <a:off x="0" y="0"/>
          <a:ext cx="0" cy="0"/>
          <a:chOff x="0" y="0"/>
          <a:chExt cx="0" cy="0"/>
        </a:xfrm>
      </p:grpSpPr>
      <p:sp>
        <p:nvSpPr>
          <p:cNvPr id="197" name="Google Shape;197;p23"/>
          <p:cNvSpPr txBox="1"/>
          <p:nvPr>
            <p:ph type="title"/>
          </p:nvPr>
        </p:nvSpPr>
        <p:spPr>
          <a:xfrm>
            <a:off x="418575" y="1405144"/>
            <a:ext cx="8321700" cy="2370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500"/>
              <a:buNone/>
              <a:defRPr sz="4500">
                <a:solidFill>
                  <a:schemeClr val="lt1"/>
                </a:solidFill>
              </a:defRPr>
            </a:lvl1pPr>
            <a:lvl2pPr lvl="1" algn="ctr">
              <a:spcBef>
                <a:spcPts val="0"/>
              </a:spcBef>
              <a:spcAft>
                <a:spcPts val="0"/>
              </a:spcAft>
              <a:buClr>
                <a:schemeClr val="lt1"/>
              </a:buClr>
              <a:buSzPts val="4500"/>
              <a:buNone/>
              <a:defRPr sz="4500">
                <a:solidFill>
                  <a:schemeClr val="lt1"/>
                </a:solidFill>
              </a:defRPr>
            </a:lvl2pPr>
            <a:lvl3pPr lvl="2" algn="ctr">
              <a:spcBef>
                <a:spcPts val="0"/>
              </a:spcBef>
              <a:spcAft>
                <a:spcPts val="0"/>
              </a:spcAft>
              <a:buClr>
                <a:schemeClr val="lt1"/>
              </a:buClr>
              <a:buSzPts val="4500"/>
              <a:buNone/>
              <a:defRPr sz="4500">
                <a:solidFill>
                  <a:schemeClr val="lt1"/>
                </a:solidFill>
              </a:defRPr>
            </a:lvl3pPr>
            <a:lvl4pPr lvl="3" algn="ctr">
              <a:spcBef>
                <a:spcPts val="0"/>
              </a:spcBef>
              <a:spcAft>
                <a:spcPts val="0"/>
              </a:spcAft>
              <a:buClr>
                <a:schemeClr val="lt1"/>
              </a:buClr>
              <a:buSzPts val="4500"/>
              <a:buNone/>
              <a:defRPr sz="4500">
                <a:solidFill>
                  <a:schemeClr val="lt1"/>
                </a:solidFill>
              </a:defRPr>
            </a:lvl4pPr>
            <a:lvl5pPr lvl="4" algn="ctr">
              <a:spcBef>
                <a:spcPts val="0"/>
              </a:spcBef>
              <a:spcAft>
                <a:spcPts val="0"/>
              </a:spcAft>
              <a:buClr>
                <a:schemeClr val="lt1"/>
              </a:buClr>
              <a:buSzPts val="4500"/>
              <a:buNone/>
              <a:defRPr sz="4500">
                <a:solidFill>
                  <a:schemeClr val="lt1"/>
                </a:solidFill>
              </a:defRPr>
            </a:lvl5pPr>
            <a:lvl6pPr lvl="5" algn="ctr">
              <a:spcBef>
                <a:spcPts val="0"/>
              </a:spcBef>
              <a:spcAft>
                <a:spcPts val="0"/>
              </a:spcAft>
              <a:buClr>
                <a:schemeClr val="lt1"/>
              </a:buClr>
              <a:buSzPts val="4500"/>
              <a:buNone/>
              <a:defRPr sz="4500">
                <a:solidFill>
                  <a:schemeClr val="lt1"/>
                </a:solidFill>
              </a:defRPr>
            </a:lvl6pPr>
            <a:lvl7pPr lvl="6" algn="ctr">
              <a:spcBef>
                <a:spcPts val="0"/>
              </a:spcBef>
              <a:spcAft>
                <a:spcPts val="0"/>
              </a:spcAft>
              <a:buClr>
                <a:schemeClr val="lt1"/>
              </a:buClr>
              <a:buSzPts val="4500"/>
              <a:buNone/>
              <a:defRPr sz="4500">
                <a:solidFill>
                  <a:schemeClr val="lt1"/>
                </a:solidFill>
              </a:defRPr>
            </a:lvl7pPr>
            <a:lvl8pPr lvl="7" algn="ctr">
              <a:spcBef>
                <a:spcPts val="0"/>
              </a:spcBef>
              <a:spcAft>
                <a:spcPts val="0"/>
              </a:spcAft>
              <a:buClr>
                <a:schemeClr val="lt1"/>
              </a:buClr>
              <a:buSzPts val="4500"/>
              <a:buNone/>
              <a:defRPr sz="4500">
                <a:solidFill>
                  <a:schemeClr val="lt1"/>
                </a:solidFill>
              </a:defRPr>
            </a:lvl8pPr>
            <a:lvl9pPr lvl="8" algn="ctr">
              <a:spcBef>
                <a:spcPts val="0"/>
              </a:spcBef>
              <a:spcAft>
                <a:spcPts val="0"/>
              </a:spcAft>
              <a:buClr>
                <a:schemeClr val="lt1"/>
              </a:buClr>
              <a:buSzPts val="4500"/>
              <a:buNone/>
              <a:defRPr sz="4500">
                <a:solidFill>
                  <a:schemeClr val="lt1"/>
                </a:solidFill>
              </a:defRPr>
            </a:lvl9pPr>
          </a:lstStyle>
          <a:p/>
        </p:txBody>
      </p:sp>
      <p:sp>
        <p:nvSpPr>
          <p:cNvPr id="198" name="Google Shape;198;p23"/>
          <p:cNvSpPr txBox="1"/>
          <p:nvPr>
            <p:ph idx="1" type="subTitle"/>
          </p:nvPr>
        </p:nvSpPr>
        <p:spPr>
          <a:xfrm>
            <a:off x="474656" y="4439606"/>
            <a:ext cx="8535000" cy="538500"/>
          </a:xfrm>
          <a:prstGeom prst="rect">
            <a:avLst/>
          </a:prstGeom>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1400"/>
              <a:buNone/>
              <a:defRPr>
                <a:solidFill>
                  <a:schemeClr val="lt1"/>
                </a:solidFill>
              </a:defRPr>
            </a:lvl1pPr>
            <a:lvl2pPr lvl="1" algn="r">
              <a:lnSpc>
                <a:spcPct val="100000"/>
              </a:lnSpc>
              <a:spcBef>
                <a:spcPts val="0"/>
              </a:spcBef>
              <a:spcAft>
                <a:spcPts val="0"/>
              </a:spcAft>
              <a:buClr>
                <a:schemeClr val="lt1"/>
              </a:buClr>
              <a:buSzPts val="1400"/>
              <a:buNone/>
              <a:defRPr>
                <a:solidFill>
                  <a:schemeClr val="lt1"/>
                </a:solidFill>
              </a:defRPr>
            </a:lvl2pPr>
            <a:lvl3pPr lvl="2" algn="r">
              <a:lnSpc>
                <a:spcPct val="100000"/>
              </a:lnSpc>
              <a:spcBef>
                <a:spcPts val="0"/>
              </a:spcBef>
              <a:spcAft>
                <a:spcPts val="0"/>
              </a:spcAft>
              <a:buClr>
                <a:schemeClr val="lt1"/>
              </a:buClr>
              <a:buSzPts val="1400"/>
              <a:buNone/>
              <a:defRPr>
                <a:solidFill>
                  <a:schemeClr val="lt1"/>
                </a:solidFill>
              </a:defRPr>
            </a:lvl3pPr>
            <a:lvl4pPr lvl="3" algn="r">
              <a:lnSpc>
                <a:spcPct val="100000"/>
              </a:lnSpc>
              <a:spcBef>
                <a:spcPts val="0"/>
              </a:spcBef>
              <a:spcAft>
                <a:spcPts val="0"/>
              </a:spcAft>
              <a:buClr>
                <a:schemeClr val="lt1"/>
              </a:buClr>
              <a:buSzPts val="1400"/>
              <a:buNone/>
              <a:defRPr>
                <a:solidFill>
                  <a:schemeClr val="lt1"/>
                </a:solidFill>
              </a:defRPr>
            </a:lvl4pPr>
            <a:lvl5pPr lvl="4" algn="r">
              <a:lnSpc>
                <a:spcPct val="100000"/>
              </a:lnSpc>
              <a:spcBef>
                <a:spcPts val="0"/>
              </a:spcBef>
              <a:spcAft>
                <a:spcPts val="0"/>
              </a:spcAft>
              <a:buClr>
                <a:schemeClr val="lt1"/>
              </a:buClr>
              <a:buSzPts val="1400"/>
              <a:buNone/>
              <a:defRPr>
                <a:solidFill>
                  <a:schemeClr val="lt1"/>
                </a:solidFill>
              </a:defRPr>
            </a:lvl5pPr>
            <a:lvl6pPr lvl="5" algn="r">
              <a:lnSpc>
                <a:spcPct val="100000"/>
              </a:lnSpc>
              <a:spcBef>
                <a:spcPts val="0"/>
              </a:spcBef>
              <a:spcAft>
                <a:spcPts val="0"/>
              </a:spcAft>
              <a:buClr>
                <a:schemeClr val="lt1"/>
              </a:buClr>
              <a:buSzPts val="1400"/>
              <a:buNone/>
              <a:defRPr>
                <a:solidFill>
                  <a:schemeClr val="lt1"/>
                </a:solidFill>
              </a:defRPr>
            </a:lvl6pPr>
            <a:lvl7pPr lvl="6" algn="r">
              <a:lnSpc>
                <a:spcPct val="100000"/>
              </a:lnSpc>
              <a:spcBef>
                <a:spcPts val="0"/>
              </a:spcBef>
              <a:spcAft>
                <a:spcPts val="0"/>
              </a:spcAft>
              <a:buClr>
                <a:schemeClr val="lt1"/>
              </a:buClr>
              <a:buSzPts val="1400"/>
              <a:buNone/>
              <a:defRPr>
                <a:solidFill>
                  <a:schemeClr val="lt1"/>
                </a:solidFill>
              </a:defRPr>
            </a:lvl7pPr>
            <a:lvl8pPr lvl="7" algn="r">
              <a:lnSpc>
                <a:spcPct val="100000"/>
              </a:lnSpc>
              <a:spcBef>
                <a:spcPts val="0"/>
              </a:spcBef>
              <a:spcAft>
                <a:spcPts val="0"/>
              </a:spcAft>
              <a:buClr>
                <a:schemeClr val="lt1"/>
              </a:buClr>
              <a:buSzPts val="1400"/>
              <a:buNone/>
              <a:defRPr>
                <a:solidFill>
                  <a:schemeClr val="lt1"/>
                </a:solidFill>
              </a:defRPr>
            </a:lvl8pPr>
            <a:lvl9pPr lvl="8" algn="r">
              <a:lnSpc>
                <a:spcPct val="100000"/>
              </a:lnSpc>
              <a:spcBef>
                <a:spcPts val="0"/>
              </a:spcBef>
              <a:spcAft>
                <a:spcPts val="0"/>
              </a:spcAft>
              <a:buClr>
                <a:schemeClr val="lt1"/>
              </a:buClr>
              <a:buSzPts val="1400"/>
              <a:buNone/>
              <a:defRPr>
                <a:solidFill>
                  <a:schemeClr val="lt1"/>
                </a:solidFill>
              </a:defRPr>
            </a:lvl9pPr>
          </a:lstStyle>
          <a:p/>
        </p:txBody>
      </p:sp>
      <p:sp>
        <p:nvSpPr>
          <p:cNvPr id="199" name="Google Shape;199;p23"/>
          <p:cNvSpPr/>
          <p:nvPr/>
        </p:nvSpPr>
        <p:spPr>
          <a:xfrm flipH="1" rot="-1213136">
            <a:off x="304835" y="151341"/>
            <a:ext cx="478961" cy="852973"/>
          </a:xfrm>
          <a:custGeom>
            <a:rect b="b" l="l" r="r" t="t"/>
            <a:pathLst>
              <a:path extrusionOk="0" h="822594" w="401292">
                <a:moveTo>
                  <a:pt x="401279" y="442645"/>
                </a:moveTo>
                <a:cubicBezTo>
                  <a:pt x="400491" y="299179"/>
                  <a:pt x="351618" y="151772"/>
                  <a:pt x="246777" y="54025"/>
                </a:cubicBezTo>
                <a:cubicBezTo>
                  <a:pt x="223129" y="31954"/>
                  <a:pt x="195539" y="11458"/>
                  <a:pt x="163220" y="3576"/>
                </a:cubicBezTo>
                <a:cubicBezTo>
                  <a:pt x="87545" y="-16131"/>
                  <a:pt x="2411" y="48507"/>
                  <a:pt x="47" y="126547"/>
                </a:cubicBezTo>
                <a:cubicBezTo>
                  <a:pt x="-2318" y="217987"/>
                  <a:pt x="85969" y="281049"/>
                  <a:pt x="150607" y="345687"/>
                </a:cubicBezTo>
                <a:cubicBezTo>
                  <a:pt x="275155" y="468658"/>
                  <a:pt x="335852" y="648385"/>
                  <a:pt x="316933" y="822594"/>
                </a:cubicBezTo>
                <a:cubicBezTo>
                  <a:pt x="369748" y="705930"/>
                  <a:pt x="402067" y="570346"/>
                  <a:pt x="401279" y="44264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sz="1400">
              <a:solidFill>
                <a:schemeClr val="lt1"/>
              </a:solidFill>
              <a:latin typeface="Calibri"/>
              <a:ea typeface="Calibri"/>
              <a:cs typeface="Calibri"/>
              <a:sym typeface="Calibri"/>
            </a:endParaRPr>
          </a:p>
        </p:txBody>
      </p:sp>
      <p:sp>
        <p:nvSpPr>
          <p:cNvPr id="200" name="Google Shape;200;p23"/>
          <p:cNvSpPr/>
          <p:nvPr/>
        </p:nvSpPr>
        <p:spPr>
          <a:xfrm flipH="1" rot="-1213136">
            <a:off x="751660" y="151341"/>
            <a:ext cx="478961" cy="852973"/>
          </a:xfrm>
          <a:custGeom>
            <a:rect b="b" l="l" r="r" t="t"/>
            <a:pathLst>
              <a:path extrusionOk="0" h="822594" w="401292">
                <a:moveTo>
                  <a:pt x="401279" y="442645"/>
                </a:moveTo>
                <a:cubicBezTo>
                  <a:pt x="400491" y="299179"/>
                  <a:pt x="351618" y="151772"/>
                  <a:pt x="246777" y="54025"/>
                </a:cubicBezTo>
                <a:cubicBezTo>
                  <a:pt x="223129" y="31954"/>
                  <a:pt x="195539" y="11458"/>
                  <a:pt x="163220" y="3576"/>
                </a:cubicBezTo>
                <a:cubicBezTo>
                  <a:pt x="87545" y="-16131"/>
                  <a:pt x="2411" y="48507"/>
                  <a:pt x="47" y="126547"/>
                </a:cubicBezTo>
                <a:cubicBezTo>
                  <a:pt x="-2318" y="217987"/>
                  <a:pt x="85969" y="281049"/>
                  <a:pt x="150607" y="345687"/>
                </a:cubicBezTo>
                <a:cubicBezTo>
                  <a:pt x="275155" y="468658"/>
                  <a:pt x="335852" y="648385"/>
                  <a:pt x="316933" y="822594"/>
                </a:cubicBezTo>
                <a:cubicBezTo>
                  <a:pt x="369748" y="705930"/>
                  <a:pt x="402067" y="570346"/>
                  <a:pt x="401279" y="44264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sz="1400">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9 Big Title">
  <p:cSld name="CUSTOM_7">
    <p:spTree>
      <p:nvGrpSpPr>
        <p:cNvPr id="201" name="Shape 201"/>
        <p:cNvGrpSpPr/>
        <p:nvPr/>
      </p:nvGrpSpPr>
      <p:grpSpPr>
        <a:xfrm>
          <a:off x="0" y="0"/>
          <a:ext cx="0" cy="0"/>
          <a:chOff x="0" y="0"/>
          <a:chExt cx="0" cy="0"/>
        </a:xfrm>
      </p:grpSpPr>
      <p:sp>
        <p:nvSpPr>
          <p:cNvPr id="202" name="Google Shape;202;p24"/>
          <p:cNvSpPr txBox="1"/>
          <p:nvPr>
            <p:ph type="title"/>
          </p:nvPr>
        </p:nvSpPr>
        <p:spPr>
          <a:xfrm>
            <a:off x="1468444" y="408206"/>
            <a:ext cx="7264500" cy="2370600"/>
          </a:xfrm>
          <a:prstGeom prst="rect">
            <a:avLst/>
          </a:prstGeom>
        </p:spPr>
        <p:txBody>
          <a:bodyPr anchorCtr="0" anchor="b"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203" name="Google Shape;203;p24"/>
          <p:cNvSpPr txBox="1"/>
          <p:nvPr>
            <p:ph idx="1" type="body"/>
          </p:nvPr>
        </p:nvSpPr>
        <p:spPr>
          <a:xfrm>
            <a:off x="1524274" y="3609938"/>
            <a:ext cx="7142400" cy="11739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Clr>
                <a:schemeClr val="dk1"/>
              </a:buClr>
              <a:buSzPts val="1400"/>
              <a:buChar char="●"/>
              <a:defRPr>
                <a:solidFill>
                  <a:schemeClr val="dk1"/>
                </a:solidFill>
              </a:defRPr>
            </a:lvl1pPr>
            <a:lvl2pPr indent="-317500" lvl="1" marL="914400" algn="ctr">
              <a:spcBef>
                <a:spcPts val="1600"/>
              </a:spcBef>
              <a:spcAft>
                <a:spcPts val="0"/>
              </a:spcAft>
              <a:buClr>
                <a:schemeClr val="dk1"/>
              </a:buClr>
              <a:buSzPts val="1400"/>
              <a:buChar char="○"/>
              <a:defRPr>
                <a:solidFill>
                  <a:schemeClr val="dk1"/>
                </a:solidFill>
              </a:defRPr>
            </a:lvl2pPr>
            <a:lvl3pPr indent="-317500" lvl="2" marL="1371600" algn="ctr">
              <a:spcBef>
                <a:spcPts val="1600"/>
              </a:spcBef>
              <a:spcAft>
                <a:spcPts val="0"/>
              </a:spcAft>
              <a:buClr>
                <a:schemeClr val="dk1"/>
              </a:buClr>
              <a:buSzPts val="1400"/>
              <a:buChar char="■"/>
              <a:defRPr>
                <a:solidFill>
                  <a:schemeClr val="dk1"/>
                </a:solidFill>
              </a:defRPr>
            </a:lvl3pPr>
            <a:lvl4pPr indent="-317500" lvl="3" marL="1828800" algn="ctr">
              <a:spcBef>
                <a:spcPts val="1600"/>
              </a:spcBef>
              <a:spcAft>
                <a:spcPts val="0"/>
              </a:spcAft>
              <a:buClr>
                <a:schemeClr val="dk1"/>
              </a:buClr>
              <a:buSzPts val="1400"/>
              <a:buChar char="●"/>
              <a:defRPr>
                <a:solidFill>
                  <a:schemeClr val="dk1"/>
                </a:solidFill>
              </a:defRPr>
            </a:lvl4pPr>
            <a:lvl5pPr indent="-317500" lvl="4" marL="2286000" algn="ctr">
              <a:spcBef>
                <a:spcPts val="1600"/>
              </a:spcBef>
              <a:spcAft>
                <a:spcPts val="0"/>
              </a:spcAft>
              <a:buClr>
                <a:schemeClr val="dk1"/>
              </a:buClr>
              <a:buSzPts val="1400"/>
              <a:buChar char="○"/>
              <a:defRPr>
                <a:solidFill>
                  <a:schemeClr val="dk1"/>
                </a:solidFill>
              </a:defRPr>
            </a:lvl5pPr>
            <a:lvl6pPr indent="-317500" lvl="5" marL="2743200" algn="ctr">
              <a:spcBef>
                <a:spcPts val="1600"/>
              </a:spcBef>
              <a:spcAft>
                <a:spcPts val="0"/>
              </a:spcAft>
              <a:buClr>
                <a:schemeClr val="dk1"/>
              </a:buClr>
              <a:buSzPts val="1400"/>
              <a:buChar char="■"/>
              <a:defRPr>
                <a:solidFill>
                  <a:schemeClr val="dk1"/>
                </a:solidFill>
              </a:defRPr>
            </a:lvl6pPr>
            <a:lvl7pPr indent="-317500" lvl="6" marL="3200400" algn="ctr">
              <a:spcBef>
                <a:spcPts val="1600"/>
              </a:spcBef>
              <a:spcAft>
                <a:spcPts val="0"/>
              </a:spcAft>
              <a:buClr>
                <a:schemeClr val="dk1"/>
              </a:buClr>
              <a:buSzPts val="1400"/>
              <a:buChar char="●"/>
              <a:defRPr>
                <a:solidFill>
                  <a:schemeClr val="dk1"/>
                </a:solidFill>
              </a:defRPr>
            </a:lvl7pPr>
            <a:lvl8pPr indent="-317500" lvl="7" marL="3657600" algn="ctr">
              <a:spcBef>
                <a:spcPts val="1600"/>
              </a:spcBef>
              <a:spcAft>
                <a:spcPts val="0"/>
              </a:spcAft>
              <a:buClr>
                <a:schemeClr val="dk1"/>
              </a:buClr>
              <a:buSzPts val="1400"/>
              <a:buChar char="○"/>
              <a:defRPr>
                <a:solidFill>
                  <a:schemeClr val="dk1"/>
                </a:solidFill>
              </a:defRPr>
            </a:lvl8pPr>
            <a:lvl9pPr indent="-317500" lvl="8" marL="4114800" algn="ctr">
              <a:spcBef>
                <a:spcPts val="1600"/>
              </a:spcBef>
              <a:spcAft>
                <a:spcPts val="1600"/>
              </a:spcAft>
              <a:buClr>
                <a:schemeClr val="dk1"/>
              </a:buClr>
              <a:buSzPts val="1400"/>
              <a:buChar char="■"/>
              <a:defRPr>
                <a:solidFill>
                  <a:schemeClr val="dk1"/>
                </a:solidFill>
              </a:defRPr>
            </a:lvl9pPr>
          </a:lstStyle>
          <a:p/>
        </p:txBody>
      </p:sp>
      <p:grpSp>
        <p:nvGrpSpPr>
          <p:cNvPr id="204" name="Google Shape;204;p24"/>
          <p:cNvGrpSpPr/>
          <p:nvPr/>
        </p:nvGrpSpPr>
        <p:grpSpPr>
          <a:xfrm flipH="1" rot="7706476">
            <a:off x="1131724" y="1052569"/>
            <a:ext cx="1515167" cy="1081864"/>
            <a:chOff x="3509104" y="949065"/>
            <a:chExt cx="1958007" cy="1398062"/>
          </a:xfrm>
        </p:grpSpPr>
        <p:sp>
          <p:nvSpPr>
            <p:cNvPr id="205" name="Google Shape;205;p24"/>
            <p:cNvSpPr/>
            <p:nvPr/>
          </p:nvSpPr>
          <p:spPr>
            <a:xfrm rot="-1931549">
              <a:off x="4302435" y="1607360"/>
              <a:ext cx="1124007" cy="477020"/>
            </a:xfrm>
            <a:custGeom>
              <a:rect b="b" l="l" r="r" t="t"/>
              <a:pathLst>
                <a:path extrusionOk="0" h="345768" w="814737">
                  <a:moveTo>
                    <a:pt x="804830" y="218856"/>
                  </a:moveTo>
                  <a:cubicBezTo>
                    <a:pt x="729155" y="367840"/>
                    <a:pt x="532086" y="146335"/>
                    <a:pt x="320040" y="184960"/>
                  </a:cubicBezTo>
                  <a:cubicBezTo>
                    <a:pt x="175786" y="210973"/>
                    <a:pt x="80404" y="251176"/>
                    <a:pt x="0" y="345769"/>
                  </a:cubicBezTo>
                  <a:cubicBezTo>
                    <a:pt x="409903" y="-232038"/>
                    <a:pt x="889963" y="51742"/>
                    <a:pt x="804830" y="218856"/>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sz="1400">
                <a:solidFill>
                  <a:srgbClr val="000000"/>
                </a:solidFill>
                <a:latin typeface="Calibri"/>
                <a:ea typeface="Calibri"/>
                <a:cs typeface="Calibri"/>
                <a:sym typeface="Calibri"/>
              </a:endParaRPr>
            </a:p>
          </p:txBody>
        </p:sp>
        <p:sp>
          <p:nvSpPr>
            <p:cNvPr id="206" name="Google Shape;206;p24"/>
            <p:cNvSpPr/>
            <p:nvPr/>
          </p:nvSpPr>
          <p:spPr>
            <a:xfrm>
              <a:off x="3963048" y="949065"/>
              <a:ext cx="553783" cy="1135180"/>
            </a:xfrm>
            <a:custGeom>
              <a:rect b="b" l="l" r="r" t="t"/>
              <a:pathLst>
                <a:path extrusionOk="0" h="822594" w="401292">
                  <a:moveTo>
                    <a:pt x="401279" y="442645"/>
                  </a:moveTo>
                  <a:cubicBezTo>
                    <a:pt x="400491" y="299179"/>
                    <a:pt x="351618" y="151772"/>
                    <a:pt x="246777" y="54025"/>
                  </a:cubicBezTo>
                  <a:cubicBezTo>
                    <a:pt x="223129" y="31954"/>
                    <a:pt x="195539" y="11458"/>
                    <a:pt x="163220" y="3576"/>
                  </a:cubicBezTo>
                  <a:cubicBezTo>
                    <a:pt x="87545" y="-16131"/>
                    <a:pt x="2411" y="48507"/>
                    <a:pt x="47" y="126547"/>
                  </a:cubicBezTo>
                  <a:cubicBezTo>
                    <a:pt x="-2318" y="217987"/>
                    <a:pt x="85969" y="281049"/>
                    <a:pt x="150607" y="345687"/>
                  </a:cubicBezTo>
                  <a:cubicBezTo>
                    <a:pt x="275155" y="468658"/>
                    <a:pt x="335852" y="648385"/>
                    <a:pt x="316933" y="822594"/>
                  </a:cubicBezTo>
                  <a:cubicBezTo>
                    <a:pt x="369748" y="705930"/>
                    <a:pt x="402067" y="570346"/>
                    <a:pt x="401279" y="442645"/>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sz="1400">
                <a:solidFill>
                  <a:schemeClr val="lt1"/>
                </a:solidFill>
                <a:latin typeface="Calibri"/>
                <a:ea typeface="Calibri"/>
                <a:cs typeface="Calibri"/>
                <a:sym typeface="Calibri"/>
              </a:endParaRPr>
            </a:p>
          </p:txBody>
        </p:sp>
        <p:sp>
          <p:nvSpPr>
            <p:cNvPr id="207" name="Google Shape;207;p24"/>
            <p:cNvSpPr/>
            <p:nvPr/>
          </p:nvSpPr>
          <p:spPr>
            <a:xfrm rot="972124">
              <a:off x="3553815" y="1552776"/>
              <a:ext cx="806965" cy="435346"/>
            </a:xfrm>
            <a:custGeom>
              <a:rect b="b" l="l" r="r" t="t"/>
              <a:pathLst>
                <a:path extrusionOk="0" h="315514" w="584842">
                  <a:moveTo>
                    <a:pt x="277415" y="198059"/>
                  </a:moveTo>
                  <a:cubicBezTo>
                    <a:pt x="234848" y="209883"/>
                    <a:pt x="194646" y="229590"/>
                    <a:pt x="150503" y="235896"/>
                  </a:cubicBezTo>
                  <a:cubicBezTo>
                    <a:pt x="93747" y="244567"/>
                    <a:pt x="28320" y="228802"/>
                    <a:pt x="6248" y="167316"/>
                  </a:cubicBezTo>
                  <a:cubicBezTo>
                    <a:pt x="-5576" y="134208"/>
                    <a:pt x="-58" y="97948"/>
                    <a:pt x="18072" y="68781"/>
                  </a:cubicBezTo>
                  <a:cubicBezTo>
                    <a:pt x="63004" y="-6105"/>
                    <a:pt x="148926" y="-5316"/>
                    <a:pt x="224601" y="4931"/>
                  </a:cubicBezTo>
                  <a:cubicBezTo>
                    <a:pt x="471331" y="38827"/>
                    <a:pt x="571442" y="272945"/>
                    <a:pt x="584843" y="315512"/>
                  </a:cubicBezTo>
                  <a:cubicBezTo>
                    <a:pt x="584843" y="316300"/>
                    <a:pt x="449259" y="150762"/>
                    <a:pt x="277415" y="198059"/>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sz="1400">
                <a:solidFill>
                  <a:srgbClr val="000000"/>
                </a:solidFill>
                <a:latin typeface="Calibri"/>
                <a:ea typeface="Calibri"/>
                <a:cs typeface="Calibri"/>
                <a:sym typeface="Calibri"/>
              </a:endParaRPr>
            </a:p>
          </p:txBody>
        </p:sp>
      </p:grpSp>
      <p:grpSp>
        <p:nvGrpSpPr>
          <p:cNvPr id="208" name="Google Shape;208;p24"/>
          <p:cNvGrpSpPr/>
          <p:nvPr/>
        </p:nvGrpSpPr>
        <p:grpSpPr>
          <a:xfrm rot="7824031">
            <a:off x="-263177" y="480517"/>
            <a:ext cx="2400796" cy="1022071"/>
            <a:chOff x="4487664" y="-1392325"/>
            <a:chExt cx="3997997" cy="1702034"/>
          </a:xfrm>
        </p:grpSpPr>
        <p:grpSp>
          <p:nvGrpSpPr>
            <p:cNvPr id="209" name="Google Shape;209;p24"/>
            <p:cNvGrpSpPr/>
            <p:nvPr/>
          </p:nvGrpSpPr>
          <p:grpSpPr>
            <a:xfrm>
              <a:off x="5041805" y="-1392325"/>
              <a:ext cx="2896971" cy="1702034"/>
              <a:chOff x="4692026" y="4370063"/>
              <a:chExt cx="2807959" cy="1649737"/>
            </a:xfrm>
          </p:grpSpPr>
          <p:sp>
            <p:nvSpPr>
              <p:cNvPr id="210" name="Google Shape;210;p24"/>
              <p:cNvSpPr/>
              <p:nvPr/>
            </p:nvSpPr>
            <p:spPr>
              <a:xfrm>
                <a:off x="4692026" y="4370063"/>
                <a:ext cx="2807065" cy="1649730"/>
              </a:xfrm>
              <a:custGeom>
                <a:rect b="b" l="l" r="r" t="t"/>
                <a:pathLst>
                  <a:path extrusionOk="0" h="1649730" w="1685925">
                    <a:moveTo>
                      <a:pt x="0" y="0"/>
                    </a:moveTo>
                    <a:lnTo>
                      <a:pt x="1685925" y="0"/>
                    </a:lnTo>
                    <a:lnTo>
                      <a:pt x="1685925" y="1649730"/>
                    </a:lnTo>
                    <a:lnTo>
                      <a:pt x="0" y="1649730"/>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11" name="Google Shape;211;p24"/>
              <p:cNvSpPr/>
              <p:nvPr/>
            </p:nvSpPr>
            <p:spPr>
              <a:xfrm>
                <a:off x="6377940" y="4370070"/>
                <a:ext cx="1122045" cy="1649730"/>
              </a:xfrm>
              <a:custGeom>
                <a:rect b="b" l="l" r="r" t="t"/>
                <a:pathLst>
                  <a:path extrusionOk="0" h="1649730" w="1122045">
                    <a:moveTo>
                      <a:pt x="0" y="0"/>
                    </a:moveTo>
                    <a:lnTo>
                      <a:pt x="1122045" y="0"/>
                    </a:lnTo>
                    <a:lnTo>
                      <a:pt x="1122045" y="1649730"/>
                    </a:lnTo>
                    <a:lnTo>
                      <a:pt x="0" y="1649730"/>
                    </a:lnTo>
                    <a:close/>
                  </a:path>
                </a:pathLst>
              </a:custGeom>
              <a:solidFill>
                <a:srgbClr val="000000">
                  <a:alpha val="162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sp>
          <p:nvSpPr>
            <p:cNvPr id="212" name="Google Shape;212;p24"/>
            <p:cNvSpPr/>
            <p:nvPr/>
          </p:nvSpPr>
          <p:spPr>
            <a:xfrm>
              <a:off x="4487664" y="-1392204"/>
              <a:ext cx="2295387" cy="421902"/>
            </a:xfrm>
            <a:custGeom>
              <a:rect b="b" l="l" r="r" t="t"/>
              <a:pathLst>
                <a:path extrusionOk="0" h="408622" w="2223135">
                  <a:moveTo>
                    <a:pt x="537210" y="0"/>
                  </a:moveTo>
                  <a:lnTo>
                    <a:pt x="2223135" y="0"/>
                  </a:lnTo>
                  <a:lnTo>
                    <a:pt x="1684973" y="408623"/>
                  </a:lnTo>
                  <a:lnTo>
                    <a:pt x="0" y="408623"/>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13" name="Google Shape;213;p24"/>
            <p:cNvSpPr/>
            <p:nvPr/>
          </p:nvSpPr>
          <p:spPr>
            <a:xfrm>
              <a:off x="6781332" y="-1392204"/>
              <a:ext cx="1704329" cy="421902"/>
            </a:xfrm>
            <a:custGeom>
              <a:rect b="b" l="l" r="r" t="t"/>
              <a:pathLst>
                <a:path extrusionOk="0" h="408622" w="1650682">
                  <a:moveTo>
                    <a:pt x="1122045" y="0"/>
                  </a:moveTo>
                  <a:lnTo>
                    <a:pt x="0" y="0"/>
                  </a:lnTo>
                  <a:lnTo>
                    <a:pt x="528638" y="408623"/>
                  </a:lnTo>
                  <a:lnTo>
                    <a:pt x="1650682" y="408623"/>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14" name="Google Shape;214;p24"/>
            <p:cNvSpPr/>
            <p:nvPr/>
          </p:nvSpPr>
          <p:spPr>
            <a:xfrm>
              <a:off x="4487664" y="-1392204"/>
              <a:ext cx="2295387" cy="421902"/>
            </a:xfrm>
            <a:custGeom>
              <a:rect b="b" l="l" r="r" t="t"/>
              <a:pathLst>
                <a:path extrusionOk="0" h="408622" w="2223135">
                  <a:moveTo>
                    <a:pt x="537210" y="0"/>
                  </a:moveTo>
                  <a:lnTo>
                    <a:pt x="2223135" y="0"/>
                  </a:lnTo>
                  <a:lnTo>
                    <a:pt x="1684973" y="408623"/>
                  </a:lnTo>
                  <a:lnTo>
                    <a:pt x="0" y="408623"/>
                  </a:lnTo>
                  <a:close/>
                </a:path>
              </a:pathLst>
            </a:custGeom>
            <a:solidFill>
              <a:srgbClr val="FFFFFF">
                <a:alpha val="58099"/>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15" name="Google Shape;215;p24"/>
            <p:cNvSpPr/>
            <p:nvPr/>
          </p:nvSpPr>
          <p:spPr>
            <a:xfrm>
              <a:off x="6781332" y="-1392204"/>
              <a:ext cx="1704329" cy="421902"/>
            </a:xfrm>
            <a:custGeom>
              <a:rect b="b" l="l" r="r" t="t"/>
              <a:pathLst>
                <a:path extrusionOk="0" h="408622" w="1650682">
                  <a:moveTo>
                    <a:pt x="1122045" y="0"/>
                  </a:moveTo>
                  <a:lnTo>
                    <a:pt x="0" y="0"/>
                  </a:lnTo>
                  <a:lnTo>
                    <a:pt x="528638" y="408623"/>
                  </a:lnTo>
                  <a:lnTo>
                    <a:pt x="1650682" y="408623"/>
                  </a:lnTo>
                  <a:close/>
                </a:path>
              </a:pathLst>
            </a:custGeom>
            <a:solidFill>
              <a:srgbClr val="FFFFFF">
                <a:alpha val="2458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8 Three columns">
  <p:cSld name="CUSTOM_8">
    <p:spTree>
      <p:nvGrpSpPr>
        <p:cNvPr id="216" name="Shape 216"/>
        <p:cNvGrpSpPr/>
        <p:nvPr/>
      </p:nvGrpSpPr>
      <p:grpSpPr>
        <a:xfrm>
          <a:off x="0" y="0"/>
          <a:ext cx="0" cy="0"/>
          <a:chOff x="0" y="0"/>
          <a:chExt cx="0" cy="0"/>
        </a:xfrm>
      </p:grpSpPr>
      <p:sp>
        <p:nvSpPr>
          <p:cNvPr id="217" name="Google Shape;217;p25"/>
          <p:cNvSpPr txBox="1"/>
          <p:nvPr>
            <p:ph idx="1" type="subTitle"/>
          </p:nvPr>
        </p:nvSpPr>
        <p:spPr>
          <a:xfrm>
            <a:off x="3792154" y="1297481"/>
            <a:ext cx="4805100" cy="4551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b="1" sz="1400"/>
            </a:lvl1pPr>
            <a:lvl2pPr lvl="1">
              <a:spcBef>
                <a:spcPts val="1600"/>
              </a:spcBef>
              <a:spcAft>
                <a:spcPts val="0"/>
              </a:spcAft>
              <a:buSzPts val="1400"/>
              <a:buNone/>
              <a:defRPr b="1" sz="1400"/>
            </a:lvl2pPr>
            <a:lvl3pPr lvl="2">
              <a:spcBef>
                <a:spcPts val="1600"/>
              </a:spcBef>
              <a:spcAft>
                <a:spcPts val="0"/>
              </a:spcAft>
              <a:buSzPts val="1400"/>
              <a:buNone/>
              <a:defRPr b="1" sz="1400"/>
            </a:lvl3pPr>
            <a:lvl4pPr lvl="3">
              <a:spcBef>
                <a:spcPts val="1600"/>
              </a:spcBef>
              <a:spcAft>
                <a:spcPts val="0"/>
              </a:spcAft>
              <a:buSzPts val="1400"/>
              <a:buNone/>
              <a:defRPr b="1" sz="1400"/>
            </a:lvl4pPr>
            <a:lvl5pPr lvl="4">
              <a:spcBef>
                <a:spcPts val="1600"/>
              </a:spcBef>
              <a:spcAft>
                <a:spcPts val="0"/>
              </a:spcAft>
              <a:buSzPts val="1400"/>
              <a:buNone/>
              <a:defRPr b="1" sz="1400"/>
            </a:lvl5pPr>
            <a:lvl6pPr lvl="5">
              <a:spcBef>
                <a:spcPts val="1600"/>
              </a:spcBef>
              <a:spcAft>
                <a:spcPts val="0"/>
              </a:spcAft>
              <a:buSzPts val="1400"/>
              <a:buNone/>
              <a:defRPr b="1" sz="1400"/>
            </a:lvl6pPr>
            <a:lvl7pPr lvl="6">
              <a:spcBef>
                <a:spcPts val="1600"/>
              </a:spcBef>
              <a:spcAft>
                <a:spcPts val="0"/>
              </a:spcAft>
              <a:buSzPts val="1400"/>
              <a:buNone/>
              <a:defRPr b="1" sz="1400"/>
            </a:lvl7pPr>
            <a:lvl8pPr lvl="7">
              <a:spcBef>
                <a:spcPts val="1600"/>
              </a:spcBef>
              <a:spcAft>
                <a:spcPts val="0"/>
              </a:spcAft>
              <a:buSzPts val="1400"/>
              <a:buNone/>
              <a:defRPr b="1" sz="1400"/>
            </a:lvl8pPr>
            <a:lvl9pPr lvl="8">
              <a:spcBef>
                <a:spcPts val="1600"/>
              </a:spcBef>
              <a:spcAft>
                <a:spcPts val="1600"/>
              </a:spcAft>
              <a:buSzPts val="1400"/>
              <a:buNone/>
              <a:defRPr b="1" sz="1400"/>
            </a:lvl9pPr>
          </a:lstStyle>
          <a:p/>
        </p:txBody>
      </p:sp>
      <p:sp>
        <p:nvSpPr>
          <p:cNvPr id="218" name="Google Shape;218;p25"/>
          <p:cNvSpPr txBox="1"/>
          <p:nvPr>
            <p:ph idx="2" type="subTitle"/>
          </p:nvPr>
        </p:nvSpPr>
        <p:spPr>
          <a:xfrm>
            <a:off x="3792154" y="2501151"/>
            <a:ext cx="4805100" cy="4551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b="1" sz="1400"/>
            </a:lvl1pPr>
            <a:lvl2pPr lvl="1">
              <a:spcBef>
                <a:spcPts val="1600"/>
              </a:spcBef>
              <a:spcAft>
                <a:spcPts val="0"/>
              </a:spcAft>
              <a:buSzPts val="1400"/>
              <a:buNone/>
              <a:defRPr b="1" sz="1400"/>
            </a:lvl2pPr>
            <a:lvl3pPr lvl="2">
              <a:spcBef>
                <a:spcPts val="1600"/>
              </a:spcBef>
              <a:spcAft>
                <a:spcPts val="0"/>
              </a:spcAft>
              <a:buSzPts val="1400"/>
              <a:buNone/>
              <a:defRPr b="1" sz="1400"/>
            </a:lvl3pPr>
            <a:lvl4pPr lvl="3">
              <a:spcBef>
                <a:spcPts val="1600"/>
              </a:spcBef>
              <a:spcAft>
                <a:spcPts val="0"/>
              </a:spcAft>
              <a:buSzPts val="1400"/>
              <a:buNone/>
              <a:defRPr b="1" sz="1400"/>
            </a:lvl4pPr>
            <a:lvl5pPr lvl="4">
              <a:spcBef>
                <a:spcPts val="1600"/>
              </a:spcBef>
              <a:spcAft>
                <a:spcPts val="0"/>
              </a:spcAft>
              <a:buSzPts val="1400"/>
              <a:buNone/>
              <a:defRPr b="1" sz="1400"/>
            </a:lvl5pPr>
            <a:lvl6pPr lvl="5">
              <a:spcBef>
                <a:spcPts val="1600"/>
              </a:spcBef>
              <a:spcAft>
                <a:spcPts val="0"/>
              </a:spcAft>
              <a:buSzPts val="1400"/>
              <a:buNone/>
              <a:defRPr b="1" sz="1400"/>
            </a:lvl6pPr>
            <a:lvl7pPr lvl="6">
              <a:spcBef>
                <a:spcPts val="1600"/>
              </a:spcBef>
              <a:spcAft>
                <a:spcPts val="0"/>
              </a:spcAft>
              <a:buSzPts val="1400"/>
              <a:buNone/>
              <a:defRPr b="1" sz="1400"/>
            </a:lvl7pPr>
            <a:lvl8pPr lvl="7">
              <a:spcBef>
                <a:spcPts val="1600"/>
              </a:spcBef>
              <a:spcAft>
                <a:spcPts val="0"/>
              </a:spcAft>
              <a:buSzPts val="1400"/>
              <a:buNone/>
              <a:defRPr b="1" sz="1400"/>
            </a:lvl8pPr>
            <a:lvl9pPr lvl="8">
              <a:spcBef>
                <a:spcPts val="1600"/>
              </a:spcBef>
              <a:spcAft>
                <a:spcPts val="1600"/>
              </a:spcAft>
              <a:buSzPts val="1400"/>
              <a:buNone/>
              <a:defRPr b="1" sz="1400"/>
            </a:lvl9pPr>
          </a:lstStyle>
          <a:p/>
        </p:txBody>
      </p:sp>
      <p:sp>
        <p:nvSpPr>
          <p:cNvPr id="219" name="Google Shape;219;p25"/>
          <p:cNvSpPr txBox="1"/>
          <p:nvPr>
            <p:ph idx="3" type="subTitle"/>
          </p:nvPr>
        </p:nvSpPr>
        <p:spPr>
          <a:xfrm>
            <a:off x="3792154" y="3704821"/>
            <a:ext cx="4805100" cy="4551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b="1" sz="1400"/>
            </a:lvl1pPr>
            <a:lvl2pPr lvl="1">
              <a:spcBef>
                <a:spcPts val="1600"/>
              </a:spcBef>
              <a:spcAft>
                <a:spcPts val="0"/>
              </a:spcAft>
              <a:buSzPts val="1400"/>
              <a:buNone/>
              <a:defRPr b="1" sz="1400"/>
            </a:lvl2pPr>
            <a:lvl3pPr lvl="2">
              <a:spcBef>
                <a:spcPts val="1600"/>
              </a:spcBef>
              <a:spcAft>
                <a:spcPts val="0"/>
              </a:spcAft>
              <a:buSzPts val="1400"/>
              <a:buNone/>
              <a:defRPr b="1" sz="1400"/>
            </a:lvl3pPr>
            <a:lvl4pPr lvl="3">
              <a:spcBef>
                <a:spcPts val="1600"/>
              </a:spcBef>
              <a:spcAft>
                <a:spcPts val="0"/>
              </a:spcAft>
              <a:buSzPts val="1400"/>
              <a:buNone/>
              <a:defRPr b="1" sz="1400"/>
            </a:lvl4pPr>
            <a:lvl5pPr lvl="4">
              <a:spcBef>
                <a:spcPts val="1600"/>
              </a:spcBef>
              <a:spcAft>
                <a:spcPts val="0"/>
              </a:spcAft>
              <a:buSzPts val="1400"/>
              <a:buNone/>
              <a:defRPr b="1" sz="1400"/>
            </a:lvl5pPr>
            <a:lvl6pPr lvl="5">
              <a:spcBef>
                <a:spcPts val="1600"/>
              </a:spcBef>
              <a:spcAft>
                <a:spcPts val="0"/>
              </a:spcAft>
              <a:buSzPts val="1400"/>
              <a:buNone/>
              <a:defRPr b="1" sz="1400"/>
            </a:lvl6pPr>
            <a:lvl7pPr lvl="6">
              <a:spcBef>
                <a:spcPts val="1600"/>
              </a:spcBef>
              <a:spcAft>
                <a:spcPts val="0"/>
              </a:spcAft>
              <a:buSzPts val="1400"/>
              <a:buNone/>
              <a:defRPr b="1" sz="1400"/>
            </a:lvl7pPr>
            <a:lvl8pPr lvl="7">
              <a:spcBef>
                <a:spcPts val="1600"/>
              </a:spcBef>
              <a:spcAft>
                <a:spcPts val="0"/>
              </a:spcAft>
              <a:buSzPts val="1400"/>
              <a:buNone/>
              <a:defRPr b="1" sz="1400"/>
            </a:lvl8pPr>
            <a:lvl9pPr lvl="8">
              <a:spcBef>
                <a:spcPts val="1600"/>
              </a:spcBef>
              <a:spcAft>
                <a:spcPts val="1600"/>
              </a:spcAft>
              <a:buSzPts val="1400"/>
              <a:buNone/>
              <a:defRPr b="1" sz="1400"/>
            </a:lvl9pPr>
          </a:lstStyle>
          <a:p/>
        </p:txBody>
      </p:sp>
      <p:sp>
        <p:nvSpPr>
          <p:cNvPr id="220" name="Google Shape;220;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indent="0" lvl="0" marL="0" marR="0" algn="l">
              <a:lnSpc>
                <a:spcPct val="100000"/>
              </a:lnSpc>
              <a:spcBef>
                <a:spcPts val="0"/>
              </a:spcBef>
              <a:spcAft>
                <a:spcPts val="0"/>
              </a:spcAft>
              <a:buClr>
                <a:schemeClr val="dk1"/>
              </a:buClr>
              <a:buSzPts val="3000"/>
              <a:buFont typeface="Aldrich"/>
              <a:buNone/>
              <a:defRPr/>
            </a:lvl1pPr>
            <a:lvl2pPr lvl="1">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p:txBody>
      </p:sp>
      <p:sp>
        <p:nvSpPr>
          <p:cNvPr id="221" name="Google Shape;221;p25"/>
          <p:cNvSpPr txBox="1"/>
          <p:nvPr>
            <p:ph idx="4" type="body"/>
          </p:nvPr>
        </p:nvSpPr>
        <p:spPr>
          <a:xfrm>
            <a:off x="3792150" y="1625944"/>
            <a:ext cx="4805100" cy="6939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
        <p:nvSpPr>
          <p:cNvPr id="222" name="Google Shape;222;p25"/>
          <p:cNvSpPr txBox="1"/>
          <p:nvPr>
            <p:ph idx="5" type="body"/>
          </p:nvPr>
        </p:nvSpPr>
        <p:spPr>
          <a:xfrm>
            <a:off x="3792150" y="2821041"/>
            <a:ext cx="4805100" cy="6927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
        <p:nvSpPr>
          <p:cNvPr id="223" name="Google Shape;223;p25"/>
          <p:cNvSpPr txBox="1"/>
          <p:nvPr>
            <p:ph idx="6" type="body"/>
          </p:nvPr>
        </p:nvSpPr>
        <p:spPr>
          <a:xfrm>
            <a:off x="3792150" y="4014788"/>
            <a:ext cx="4805700" cy="6927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0 Text and Image">
  <p:cSld name="CUSTOM_9">
    <p:spTree>
      <p:nvGrpSpPr>
        <p:cNvPr id="224" name="Shape 224"/>
        <p:cNvGrpSpPr/>
        <p:nvPr/>
      </p:nvGrpSpPr>
      <p:grpSpPr>
        <a:xfrm>
          <a:off x="0" y="0"/>
          <a:ext cx="0" cy="0"/>
          <a:chOff x="0" y="0"/>
          <a:chExt cx="0" cy="0"/>
        </a:xfrm>
      </p:grpSpPr>
      <p:sp>
        <p:nvSpPr>
          <p:cNvPr id="225" name="Google Shape;225;p26"/>
          <p:cNvSpPr txBox="1"/>
          <p:nvPr>
            <p:ph type="title"/>
          </p:nvPr>
        </p:nvSpPr>
        <p:spPr>
          <a:xfrm>
            <a:off x="308456" y="1295250"/>
            <a:ext cx="3343800" cy="1782900"/>
          </a:xfrm>
          <a:prstGeom prst="rect">
            <a:avLst/>
          </a:prstGeom>
        </p:spPr>
        <p:txBody>
          <a:bodyPr anchorCtr="0" anchor="ctr"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11300"/>
              <a:buNone/>
              <a:defRPr sz="11300"/>
            </a:lvl2pPr>
            <a:lvl3pPr lvl="2">
              <a:spcBef>
                <a:spcPts val="0"/>
              </a:spcBef>
              <a:spcAft>
                <a:spcPts val="0"/>
              </a:spcAft>
              <a:buSzPts val="11300"/>
              <a:buNone/>
              <a:defRPr sz="11300"/>
            </a:lvl3pPr>
            <a:lvl4pPr lvl="3">
              <a:spcBef>
                <a:spcPts val="0"/>
              </a:spcBef>
              <a:spcAft>
                <a:spcPts val="0"/>
              </a:spcAft>
              <a:buSzPts val="11300"/>
              <a:buNone/>
              <a:defRPr sz="11300"/>
            </a:lvl4pPr>
            <a:lvl5pPr lvl="4">
              <a:spcBef>
                <a:spcPts val="0"/>
              </a:spcBef>
              <a:spcAft>
                <a:spcPts val="0"/>
              </a:spcAft>
              <a:buSzPts val="11300"/>
              <a:buNone/>
              <a:defRPr sz="11300"/>
            </a:lvl5pPr>
            <a:lvl6pPr lvl="5">
              <a:spcBef>
                <a:spcPts val="0"/>
              </a:spcBef>
              <a:spcAft>
                <a:spcPts val="0"/>
              </a:spcAft>
              <a:buSzPts val="11300"/>
              <a:buNone/>
              <a:defRPr sz="11300"/>
            </a:lvl6pPr>
            <a:lvl7pPr lvl="6">
              <a:spcBef>
                <a:spcPts val="0"/>
              </a:spcBef>
              <a:spcAft>
                <a:spcPts val="0"/>
              </a:spcAft>
              <a:buSzPts val="11300"/>
              <a:buNone/>
              <a:defRPr sz="11300"/>
            </a:lvl7pPr>
            <a:lvl8pPr lvl="7">
              <a:spcBef>
                <a:spcPts val="0"/>
              </a:spcBef>
              <a:spcAft>
                <a:spcPts val="0"/>
              </a:spcAft>
              <a:buSzPts val="11300"/>
              <a:buNone/>
              <a:defRPr sz="11300"/>
            </a:lvl8pPr>
            <a:lvl9pPr lvl="8">
              <a:spcBef>
                <a:spcPts val="0"/>
              </a:spcBef>
              <a:spcAft>
                <a:spcPts val="0"/>
              </a:spcAft>
              <a:buSzPts val="11300"/>
              <a:buNone/>
              <a:defRPr sz="11300"/>
            </a:lvl9pPr>
          </a:lstStyle>
          <a:p/>
        </p:txBody>
      </p:sp>
      <p:sp>
        <p:nvSpPr>
          <p:cNvPr id="226" name="Google Shape;226;p26"/>
          <p:cNvSpPr txBox="1"/>
          <p:nvPr>
            <p:ph idx="1" type="subTitle"/>
          </p:nvPr>
        </p:nvSpPr>
        <p:spPr>
          <a:xfrm>
            <a:off x="308456" y="3772331"/>
            <a:ext cx="3343800" cy="5385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spcBef>
                <a:spcPts val="1600"/>
              </a:spcBef>
              <a:spcAft>
                <a:spcPts val="0"/>
              </a:spcAft>
              <a:buSzPts val="1400"/>
              <a:buNone/>
              <a:defRPr sz="1400"/>
            </a:lvl2pPr>
            <a:lvl3pPr lvl="2">
              <a:spcBef>
                <a:spcPts val="1600"/>
              </a:spcBef>
              <a:spcAft>
                <a:spcPts val="0"/>
              </a:spcAft>
              <a:buSzPts val="1400"/>
              <a:buNone/>
              <a:defRPr sz="1400"/>
            </a:lvl3pPr>
            <a:lvl4pPr lvl="3">
              <a:spcBef>
                <a:spcPts val="1600"/>
              </a:spcBef>
              <a:spcAft>
                <a:spcPts val="0"/>
              </a:spcAft>
              <a:buSzPts val="1400"/>
              <a:buNone/>
              <a:defRPr sz="1400"/>
            </a:lvl4pPr>
            <a:lvl5pPr lvl="4">
              <a:spcBef>
                <a:spcPts val="1600"/>
              </a:spcBef>
              <a:spcAft>
                <a:spcPts val="0"/>
              </a:spcAft>
              <a:buSzPts val="1400"/>
              <a:buNone/>
              <a:defRPr sz="1400"/>
            </a:lvl5pPr>
            <a:lvl6pPr lvl="5">
              <a:spcBef>
                <a:spcPts val="1600"/>
              </a:spcBef>
              <a:spcAft>
                <a:spcPts val="0"/>
              </a:spcAft>
              <a:buSzPts val="1400"/>
              <a:buNone/>
              <a:defRPr sz="1400"/>
            </a:lvl6pPr>
            <a:lvl7pPr lvl="6">
              <a:spcBef>
                <a:spcPts val="1600"/>
              </a:spcBef>
              <a:spcAft>
                <a:spcPts val="0"/>
              </a:spcAft>
              <a:buSzPts val="1400"/>
              <a:buNone/>
              <a:defRPr sz="1400"/>
            </a:lvl7pPr>
            <a:lvl8pPr lvl="7">
              <a:spcBef>
                <a:spcPts val="1600"/>
              </a:spcBef>
              <a:spcAft>
                <a:spcPts val="0"/>
              </a:spcAft>
              <a:buSzPts val="1400"/>
              <a:buNone/>
              <a:defRPr sz="1400"/>
            </a:lvl8pPr>
            <a:lvl9pPr lvl="8">
              <a:spcBef>
                <a:spcPts val="1600"/>
              </a:spcBef>
              <a:spcAft>
                <a:spcPts val="1600"/>
              </a:spcAft>
              <a:buSzPts val="1400"/>
              <a:buNone/>
              <a:defRPr sz="14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1 Background image">
  <p:cSld name="CUSTOM_10">
    <p:spTree>
      <p:nvGrpSpPr>
        <p:cNvPr id="227" name="Shape 227"/>
        <p:cNvGrpSpPr/>
        <p:nvPr/>
      </p:nvGrpSpPr>
      <p:grpSpPr>
        <a:xfrm>
          <a:off x="0" y="0"/>
          <a:ext cx="0" cy="0"/>
          <a:chOff x="0" y="0"/>
          <a:chExt cx="0" cy="0"/>
        </a:xfrm>
      </p:grpSpPr>
      <p:sp>
        <p:nvSpPr>
          <p:cNvPr id="228" name="Google Shape;228;p27"/>
          <p:cNvSpPr txBox="1"/>
          <p:nvPr>
            <p:ph type="title"/>
          </p:nvPr>
        </p:nvSpPr>
        <p:spPr>
          <a:xfrm>
            <a:off x="5417531" y="1566000"/>
            <a:ext cx="3343800" cy="17829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1"/>
              </a:buClr>
              <a:buSzPts val="4500"/>
              <a:buNone/>
              <a:defRPr sz="4500">
                <a:solidFill>
                  <a:schemeClr val="lt1"/>
                </a:solidFill>
              </a:defRPr>
            </a:lvl1pPr>
            <a:lvl2pPr lvl="1" algn="r">
              <a:spcBef>
                <a:spcPts val="0"/>
              </a:spcBef>
              <a:spcAft>
                <a:spcPts val="0"/>
              </a:spcAft>
              <a:buClr>
                <a:schemeClr val="lt1"/>
              </a:buClr>
              <a:buSzPts val="11300"/>
              <a:buNone/>
              <a:defRPr sz="11300">
                <a:solidFill>
                  <a:schemeClr val="lt1"/>
                </a:solidFill>
              </a:defRPr>
            </a:lvl2pPr>
            <a:lvl3pPr lvl="2" algn="r">
              <a:spcBef>
                <a:spcPts val="0"/>
              </a:spcBef>
              <a:spcAft>
                <a:spcPts val="0"/>
              </a:spcAft>
              <a:buClr>
                <a:schemeClr val="lt1"/>
              </a:buClr>
              <a:buSzPts val="11300"/>
              <a:buNone/>
              <a:defRPr sz="11300">
                <a:solidFill>
                  <a:schemeClr val="lt1"/>
                </a:solidFill>
              </a:defRPr>
            </a:lvl3pPr>
            <a:lvl4pPr lvl="3" algn="r">
              <a:spcBef>
                <a:spcPts val="0"/>
              </a:spcBef>
              <a:spcAft>
                <a:spcPts val="0"/>
              </a:spcAft>
              <a:buClr>
                <a:schemeClr val="lt1"/>
              </a:buClr>
              <a:buSzPts val="11300"/>
              <a:buNone/>
              <a:defRPr sz="11300">
                <a:solidFill>
                  <a:schemeClr val="lt1"/>
                </a:solidFill>
              </a:defRPr>
            </a:lvl4pPr>
            <a:lvl5pPr lvl="4" algn="r">
              <a:spcBef>
                <a:spcPts val="0"/>
              </a:spcBef>
              <a:spcAft>
                <a:spcPts val="0"/>
              </a:spcAft>
              <a:buClr>
                <a:schemeClr val="lt1"/>
              </a:buClr>
              <a:buSzPts val="11300"/>
              <a:buNone/>
              <a:defRPr sz="11300">
                <a:solidFill>
                  <a:schemeClr val="lt1"/>
                </a:solidFill>
              </a:defRPr>
            </a:lvl5pPr>
            <a:lvl6pPr lvl="5" algn="r">
              <a:spcBef>
                <a:spcPts val="0"/>
              </a:spcBef>
              <a:spcAft>
                <a:spcPts val="0"/>
              </a:spcAft>
              <a:buClr>
                <a:schemeClr val="lt1"/>
              </a:buClr>
              <a:buSzPts val="11300"/>
              <a:buNone/>
              <a:defRPr sz="11300">
                <a:solidFill>
                  <a:schemeClr val="lt1"/>
                </a:solidFill>
              </a:defRPr>
            </a:lvl6pPr>
            <a:lvl7pPr lvl="6" algn="r">
              <a:spcBef>
                <a:spcPts val="0"/>
              </a:spcBef>
              <a:spcAft>
                <a:spcPts val="0"/>
              </a:spcAft>
              <a:buClr>
                <a:schemeClr val="lt1"/>
              </a:buClr>
              <a:buSzPts val="11300"/>
              <a:buNone/>
              <a:defRPr sz="11300">
                <a:solidFill>
                  <a:schemeClr val="lt1"/>
                </a:solidFill>
              </a:defRPr>
            </a:lvl7pPr>
            <a:lvl8pPr lvl="7" algn="r">
              <a:spcBef>
                <a:spcPts val="0"/>
              </a:spcBef>
              <a:spcAft>
                <a:spcPts val="0"/>
              </a:spcAft>
              <a:buClr>
                <a:schemeClr val="lt1"/>
              </a:buClr>
              <a:buSzPts val="11300"/>
              <a:buNone/>
              <a:defRPr sz="11300">
                <a:solidFill>
                  <a:schemeClr val="lt1"/>
                </a:solidFill>
              </a:defRPr>
            </a:lvl8pPr>
            <a:lvl9pPr lvl="8" algn="r">
              <a:spcBef>
                <a:spcPts val="0"/>
              </a:spcBef>
              <a:spcAft>
                <a:spcPts val="0"/>
              </a:spcAft>
              <a:buClr>
                <a:schemeClr val="lt1"/>
              </a:buClr>
              <a:buSzPts val="11300"/>
              <a:buNone/>
              <a:defRPr sz="11300">
                <a:solidFill>
                  <a:schemeClr val="l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2 Percentages">
  <p:cSld name="CUSTOM_11">
    <p:spTree>
      <p:nvGrpSpPr>
        <p:cNvPr id="229" name="Shape 229"/>
        <p:cNvGrpSpPr/>
        <p:nvPr/>
      </p:nvGrpSpPr>
      <p:grpSpPr>
        <a:xfrm>
          <a:off x="0" y="0"/>
          <a:ext cx="0" cy="0"/>
          <a:chOff x="0" y="0"/>
          <a:chExt cx="0" cy="0"/>
        </a:xfrm>
      </p:grpSpPr>
      <p:sp>
        <p:nvSpPr>
          <p:cNvPr id="230" name="Google Shape;230;p28"/>
          <p:cNvSpPr txBox="1"/>
          <p:nvPr>
            <p:ph hasCustomPrompt="1" type="title"/>
          </p:nvPr>
        </p:nvSpPr>
        <p:spPr>
          <a:xfrm>
            <a:off x="2027278" y="1438688"/>
            <a:ext cx="2632800" cy="942900"/>
          </a:xfrm>
          <a:prstGeom prst="rect">
            <a:avLst/>
          </a:prstGeom>
        </p:spPr>
        <p:txBody>
          <a:bodyPr anchorCtr="0" anchor="b" bIns="91425" lIns="91425" spcFirstLastPara="1" rIns="91425" wrap="square" tIns="91425">
            <a:noAutofit/>
          </a:bodyPr>
          <a:lstStyle>
            <a:lvl1pPr lvl="0" algn="r">
              <a:spcBef>
                <a:spcPts val="0"/>
              </a:spcBef>
              <a:spcAft>
                <a:spcPts val="0"/>
              </a:spcAft>
              <a:buSzPts val="5300"/>
              <a:buNone/>
              <a:defRPr sz="5300"/>
            </a:lvl1pPr>
            <a:lvl2pPr lvl="1" algn="r">
              <a:spcBef>
                <a:spcPts val="0"/>
              </a:spcBef>
              <a:spcAft>
                <a:spcPts val="0"/>
              </a:spcAft>
              <a:buSzPts val="5300"/>
              <a:buNone/>
              <a:defRPr sz="5300"/>
            </a:lvl2pPr>
            <a:lvl3pPr lvl="2" algn="r">
              <a:spcBef>
                <a:spcPts val="0"/>
              </a:spcBef>
              <a:spcAft>
                <a:spcPts val="0"/>
              </a:spcAft>
              <a:buSzPts val="5300"/>
              <a:buNone/>
              <a:defRPr sz="5300"/>
            </a:lvl3pPr>
            <a:lvl4pPr lvl="3" algn="r">
              <a:spcBef>
                <a:spcPts val="0"/>
              </a:spcBef>
              <a:spcAft>
                <a:spcPts val="0"/>
              </a:spcAft>
              <a:buSzPts val="5300"/>
              <a:buNone/>
              <a:defRPr sz="5300"/>
            </a:lvl4pPr>
            <a:lvl5pPr lvl="4" algn="r">
              <a:spcBef>
                <a:spcPts val="0"/>
              </a:spcBef>
              <a:spcAft>
                <a:spcPts val="0"/>
              </a:spcAft>
              <a:buSzPts val="5300"/>
              <a:buNone/>
              <a:defRPr sz="5300"/>
            </a:lvl5pPr>
            <a:lvl6pPr lvl="5" algn="r">
              <a:spcBef>
                <a:spcPts val="0"/>
              </a:spcBef>
              <a:spcAft>
                <a:spcPts val="0"/>
              </a:spcAft>
              <a:buSzPts val="5300"/>
              <a:buNone/>
              <a:defRPr sz="5300"/>
            </a:lvl6pPr>
            <a:lvl7pPr lvl="6" algn="r">
              <a:spcBef>
                <a:spcPts val="0"/>
              </a:spcBef>
              <a:spcAft>
                <a:spcPts val="0"/>
              </a:spcAft>
              <a:buSzPts val="5300"/>
              <a:buNone/>
              <a:defRPr sz="5300"/>
            </a:lvl7pPr>
            <a:lvl8pPr lvl="7" algn="r">
              <a:spcBef>
                <a:spcPts val="0"/>
              </a:spcBef>
              <a:spcAft>
                <a:spcPts val="0"/>
              </a:spcAft>
              <a:buSzPts val="5300"/>
              <a:buNone/>
              <a:defRPr sz="5300"/>
            </a:lvl8pPr>
            <a:lvl9pPr lvl="8" algn="r">
              <a:spcBef>
                <a:spcPts val="0"/>
              </a:spcBef>
              <a:spcAft>
                <a:spcPts val="0"/>
              </a:spcAft>
              <a:buSzPts val="5300"/>
              <a:buNone/>
              <a:defRPr sz="5300"/>
            </a:lvl9pPr>
          </a:lstStyle>
          <a:p>
            <a:r>
              <a:t>xx%</a:t>
            </a:r>
          </a:p>
        </p:txBody>
      </p:sp>
      <p:sp>
        <p:nvSpPr>
          <p:cNvPr id="231" name="Google Shape;231;p28"/>
          <p:cNvSpPr txBox="1"/>
          <p:nvPr>
            <p:ph idx="2" type="title"/>
          </p:nvPr>
        </p:nvSpPr>
        <p:spPr>
          <a:xfrm>
            <a:off x="311700" y="330725"/>
            <a:ext cx="8520600" cy="572700"/>
          </a:xfrm>
          <a:prstGeom prst="rect">
            <a:avLst/>
          </a:prstGeom>
        </p:spPr>
        <p:txBody>
          <a:bodyPr anchorCtr="0" anchor="t" bIns="91425" lIns="91425" spcFirstLastPara="1" rIns="91425" wrap="square" tIns="91425">
            <a:noAutofit/>
          </a:bodyPr>
          <a:lstStyle>
            <a:lvl1pPr indent="0" lvl="0" marL="0" marR="0" algn="l">
              <a:lnSpc>
                <a:spcPct val="100000"/>
              </a:lnSpc>
              <a:spcBef>
                <a:spcPts val="0"/>
              </a:spcBef>
              <a:spcAft>
                <a:spcPts val="0"/>
              </a:spcAft>
              <a:buClr>
                <a:schemeClr val="dk1"/>
              </a:buClr>
              <a:buSzPts val="3000"/>
              <a:buFont typeface="Aldrich"/>
              <a:buNone/>
              <a:defRPr/>
            </a:lvl1pPr>
            <a:lvl2pPr lvl="1" algn="ctr">
              <a:spcBef>
                <a:spcPts val="0"/>
              </a:spcBef>
              <a:spcAft>
                <a:spcPts val="0"/>
              </a:spcAft>
              <a:buClr>
                <a:schemeClr val="dk1"/>
              </a:buClr>
              <a:buSzPts val="3000"/>
              <a:buFont typeface="Griffy"/>
              <a:buNone/>
              <a:defRPr sz="3000">
                <a:solidFill>
                  <a:schemeClr val="dk1"/>
                </a:solidFill>
                <a:latin typeface="Griffy"/>
                <a:ea typeface="Griffy"/>
                <a:cs typeface="Griffy"/>
                <a:sym typeface="Griffy"/>
              </a:defRPr>
            </a:lvl2pPr>
            <a:lvl3pPr lvl="2" algn="ctr">
              <a:spcBef>
                <a:spcPts val="0"/>
              </a:spcBef>
              <a:spcAft>
                <a:spcPts val="0"/>
              </a:spcAft>
              <a:buClr>
                <a:schemeClr val="dk1"/>
              </a:buClr>
              <a:buSzPts val="3000"/>
              <a:buFont typeface="Griffy"/>
              <a:buNone/>
              <a:defRPr sz="3000">
                <a:solidFill>
                  <a:schemeClr val="dk1"/>
                </a:solidFill>
                <a:latin typeface="Griffy"/>
                <a:ea typeface="Griffy"/>
                <a:cs typeface="Griffy"/>
                <a:sym typeface="Griffy"/>
              </a:defRPr>
            </a:lvl3pPr>
            <a:lvl4pPr lvl="3" algn="ctr">
              <a:spcBef>
                <a:spcPts val="0"/>
              </a:spcBef>
              <a:spcAft>
                <a:spcPts val="0"/>
              </a:spcAft>
              <a:buClr>
                <a:schemeClr val="dk1"/>
              </a:buClr>
              <a:buSzPts val="3000"/>
              <a:buFont typeface="Griffy"/>
              <a:buNone/>
              <a:defRPr sz="3000">
                <a:solidFill>
                  <a:schemeClr val="dk1"/>
                </a:solidFill>
                <a:latin typeface="Griffy"/>
                <a:ea typeface="Griffy"/>
                <a:cs typeface="Griffy"/>
                <a:sym typeface="Griffy"/>
              </a:defRPr>
            </a:lvl4pPr>
            <a:lvl5pPr lvl="4" algn="ctr">
              <a:spcBef>
                <a:spcPts val="0"/>
              </a:spcBef>
              <a:spcAft>
                <a:spcPts val="0"/>
              </a:spcAft>
              <a:buClr>
                <a:schemeClr val="dk1"/>
              </a:buClr>
              <a:buSzPts val="3000"/>
              <a:buFont typeface="Griffy"/>
              <a:buNone/>
              <a:defRPr sz="3000">
                <a:solidFill>
                  <a:schemeClr val="dk1"/>
                </a:solidFill>
                <a:latin typeface="Griffy"/>
                <a:ea typeface="Griffy"/>
                <a:cs typeface="Griffy"/>
                <a:sym typeface="Griffy"/>
              </a:defRPr>
            </a:lvl5pPr>
            <a:lvl6pPr lvl="5" algn="ctr">
              <a:spcBef>
                <a:spcPts val="0"/>
              </a:spcBef>
              <a:spcAft>
                <a:spcPts val="0"/>
              </a:spcAft>
              <a:buClr>
                <a:schemeClr val="dk1"/>
              </a:buClr>
              <a:buSzPts val="3000"/>
              <a:buFont typeface="Griffy"/>
              <a:buNone/>
              <a:defRPr sz="3000">
                <a:solidFill>
                  <a:schemeClr val="dk1"/>
                </a:solidFill>
                <a:latin typeface="Griffy"/>
                <a:ea typeface="Griffy"/>
                <a:cs typeface="Griffy"/>
                <a:sym typeface="Griffy"/>
              </a:defRPr>
            </a:lvl6pPr>
            <a:lvl7pPr lvl="6" algn="ctr">
              <a:spcBef>
                <a:spcPts val="0"/>
              </a:spcBef>
              <a:spcAft>
                <a:spcPts val="0"/>
              </a:spcAft>
              <a:buClr>
                <a:schemeClr val="dk1"/>
              </a:buClr>
              <a:buSzPts val="3000"/>
              <a:buFont typeface="Griffy"/>
              <a:buNone/>
              <a:defRPr sz="3000">
                <a:solidFill>
                  <a:schemeClr val="dk1"/>
                </a:solidFill>
                <a:latin typeface="Griffy"/>
                <a:ea typeface="Griffy"/>
                <a:cs typeface="Griffy"/>
                <a:sym typeface="Griffy"/>
              </a:defRPr>
            </a:lvl7pPr>
            <a:lvl8pPr lvl="7" algn="ctr">
              <a:spcBef>
                <a:spcPts val="0"/>
              </a:spcBef>
              <a:spcAft>
                <a:spcPts val="0"/>
              </a:spcAft>
              <a:buClr>
                <a:schemeClr val="dk1"/>
              </a:buClr>
              <a:buSzPts val="3000"/>
              <a:buFont typeface="Griffy"/>
              <a:buNone/>
              <a:defRPr sz="3000">
                <a:solidFill>
                  <a:schemeClr val="dk1"/>
                </a:solidFill>
                <a:latin typeface="Griffy"/>
                <a:ea typeface="Griffy"/>
                <a:cs typeface="Griffy"/>
                <a:sym typeface="Griffy"/>
              </a:defRPr>
            </a:lvl8pPr>
            <a:lvl9pPr lvl="8" algn="ctr">
              <a:spcBef>
                <a:spcPts val="0"/>
              </a:spcBef>
              <a:spcAft>
                <a:spcPts val="0"/>
              </a:spcAft>
              <a:buClr>
                <a:schemeClr val="dk1"/>
              </a:buClr>
              <a:buSzPts val="3000"/>
              <a:buFont typeface="Griffy"/>
              <a:buNone/>
              <a:defRPr sz="3000">
                <a:solidFill>
                  <a:schemeClr val="dk1"/>
                </a:solidFill>
                <a:latin typeface="Griffy"/>
                <a:ea typeface="Griffy"/>
                <a:cs typeface="Griffy"/>
                <a:sym typeface="Griffy"/>
              </a:defRPr>
            </a:lvl9pPr>
          </a:lstStyle>
          <a:p/>
        </p:txBody>
      </p:sp>
      <p:sp>
        <p:nvSpPr>
          <p:cNvPr id="232" name="Google Shape;232;p28"/>
          <p:cNvSpPr txBox="1"/>
          <p:nvPr>
            <p:ph hasCustomPrompt="1" idx="3" type="title"/>
          </p:nvPr>
        </p:nvSpPr>
        <p:spPr>
          <a:xfrm>
            <a:off x="2027278" y="2687166"/>
            <a:ext cx="2632800" cy="942900"/>
          </a:xfrm>
          <a:prstGeom prst="rect">
            <a:avLst/>
          </a:prstGeom>
        </p:spPr>
        <p:txBody>
          <a:bodyPr anchorCtr="0" anchor="b" bIns="91425" lIns="91425" spcFirstLastPara="1" rIns="91425" wrap="square" tIns="91425">
            <a:noAutofit/>
          </a:bodyPr>
          <a:lstStyle>
            <a:lvl1pPr lvl="0" algn="r">
              <a:spcBef>
                <a:spcPts val="0"/>
              </a:spcBef>
              <a:spcAft>
                <a:spcPts val="0"/>
              </a:spcAft>
              <a:buSzPts val="5300"/>
              <a:buNone/>
              <a:defRPr sz="5300"/>
            </a:lvl1pPr>
            <a:lvl2pPr lvl="1" algn="r">
              <a:spcBef>
                <a:spcPts val="0"/>
              </a:spcBef>
              <a:spcAft>
                <a:spcPts val="0"/>
              </a:spcAft>
              <a:buSzPts val="5300"/>
              <a:buNone/>
              <a:defRPr sz="5300"/>
            </a:lvl2pPr>
            <a:lvl3pPr lvl="2" algn="r">
              <a:spcBef>
                <a:spcPts val="0"/>
              </a:spcBef>
              <a:spcAft>
                <a:spcPts val="0"/>
              </a:spcAft>
              <a:buSzPts val="5300"/>
              <a:buNone/>
              <a:defRPr sz="5300"/>
            </a:lvl3pPr>
            <a:lvl4pPr lvl="3" algn="r">
              <a:spcBef>
                <a:spcPts val="0"/>
              </a:spcBef>
              <a:spcAft>
                <a:spcPts val="0"/>
              </a:spcAft>
              <a:buSzPts val="5300"/>
              <a:buNone/>
              <a:defRPr sz="5300"/>
            </a:lvl4pPr>
            <a:lvl5pPr lvl="4" algn="r">
              <a:spcBef>
                <a:spcPts val="0"/>
              </a:spcBef>
              <a:spcAft>
                <a:spcPts val="0"/>
              </a:spcAft>
              <a:buSzPts val="5300"/>
              <a:buNone/>
              <a:defRPr sz="5300"/>
            </a:lvl5pPr>
            <a:lvl6pPr lvl="5" algn="r">
              <a:spcBef>
                <a:spcPts val="0"/>
              </a:spcBef>
              <a:spcAft>
                <a:spcPts val="0"/>
              </a:spcAft>
              <a:buSzPts val="5300"/>
              <a:buNone/>
              <a:defRPr sz="5300"/>
            </a:lvl6pPr>
            <a:lvl7pPr lvl="6" algn="r">
              <a:spcBef>
                <a:spcPts val="0"/>
              </a:spcBef>
              <a:spcAft>
                <a:spcPts val="0"/>
              </a:spcAft>
              <a:buSzPts val="5300"/>
              <a:buNone/>
              <a:defRPr sz="5300"/>
            </a:lvl7pPr>
            <a:lvl8pPr lvl="7" algn="r">
              <a:spcBef>
                <a:spcPts val="0"/>
              </a:spcBef>
              <a:spcAft>
                <a:spcPts val="0"/>
              </a:spcAft>
              <a:buSzPts val="5300"/>
              <a:buNone/>
              <a:defRPr sz="5300"/>
            </a:lvl8pPr>
            <a:lvl9pPr lvl="8" algn="r">
              <a:spcBef>
                <a:spcPts val="0"/>
              </a:spcBef>
              <a:spcAft>
                <a:spcPts val="0"/>
              </a:spcAft>
              <a:buSzPts val="5300"/>
              <a:buNone/>
              <a:defRPr sz="5300"/>
            </a:lvl9pPr>
          </a:lstStyle>
          <a:p>
            <a:r>
              <a:t>xx%</a:t>
            </a:r>
          </a:p>
        </p:txBody>
      </p:sp>
      <p:sp>
        <p:nvSpPr>
          <p:cNvPr id="233" name="Google Shape;233;p28"/>
          <p:cNvSpPr txBox="1"/>
          <p:nvPr>
            <p:ph hasCustomPrompt="1" idx="4" type="title"/>
          </p:nvPr>
        </p:nvSpPr>
        <p:spPr>
          <a:xfrm>
            <a:off x="2027278" y="3935644"/>
            <a:ext cx="2632800" cy="942900"/>
          </a:xfrm>
          <a:prstGeom prst="rect">
            <a:avLst/>
          </a:prstGeom>
        </p:spPr>
        <p:txBody>
          <a:bodyPr anchorCtr="0" anchor="b" bIns="91425" lIns="91425" spcFirstLastPara="1" rIns="91425" wrap="square" tIns="91425">
            <a:noAutofit/>
          </a:bodyPr>
          <a:lstStyle>
            <a:lvl1pPr lvl="0" algn="r">
              <a:spcBef>
                <a:spcPts val="0"/>
              </a:spcBef>
              <a:spcAft>
                <a:spcPts val="0"/>
              </a:spcAft>
              <a:buSzPts val="5300"/>
              <a:buNone/>
              <a:defRPr sz="5300"/>
            </a:lvl1pPr>
            <a:lvl2pPr lvl="1" algn="r">
              <a:spcBef>
                <a:spcPts val="0"/>
              </a:spcBef>
              <a:spcAft>
                <a:spcPts val="0"/>
              </a:spcAft>
              <a:buSzPts val="5300"/>
              <a:buNone/>
              <a:defRPr sz="5300"/>
            </a:lvl2pPr>
            <a:lvl3pPr lvl="2" algn="r">
              <a:spcBef>
                <a:spcPts val="0"/>
              </a:spcBef>
              <a:spcAft>
                <a:spcPts val="0"/>
              </a:spcAft>
              <a:buSzPts val="5300"/>
              <a:buNone/>
              <a:defRPr sz="5300"/>
            </a:lvl3pPr>
            <a:lvl4pPr lvl="3" algn="r">
              <a:spcBef>
                <a:spcPts val="0"/>
              </a:spcBef>
              <a:spcAft>
                <a:spcPts val="0"/>
              </a:spcAft>
              <a:buSzPts val="5300"/>
              <a:buNone/>
              <a:defRPr sz="5300"/>
            </a:lvl4pPr>
            <a:lvl5pPr lvl="4" algn="r">
              <a:spcBef>
                <a:spcPts val="0"/>
              </a:spcBef>
              <a:spcAft>
                <a:spcPts val="0"/>
              </a:spcAft>
              <a:buSzPts val="5300"/>
              <a:buNone/>
              <a:defRPr sz="5300"/>
            </a:lvl5pPr>
            <a:lvl6pPr lvl="5" algn="r">
              <a:spcBef>
                <a:spcPts val="0"/>
              </a:spcBef>
              <a:spcAft>
                <a:spcPts val="0"/>
              </a:spcAft>
              <a:buSzPts val="5300"/>
              <a:buNone/>
              <a:defRPr sz="5300"/>
            </a:lvl6pPr>
            <a:lvl7pPr lvl="6" algn="r">
              <a:spcBef>
                <a:spcPts val="0"/>
              </a:spcBef>
              <a:spcAft>
                <a:spcPts val="0"/>
              </a:spcAft>
              <a:buSzPts val="5300"/>
              <a:buNone/>
              <a:defRPr sz="5300"/>
            </a:lvl7pPr>
            <a:lvl8pPr lvl="7" algn="r">
              <a:spcBef>
                <a:spcPts val="0"/>
              </a:spcBef>
              <a:spcAft>
                <a:spcPts val="0"/>
              </a:spcAft>
              <a:buSzPts val="5300"/>
              <a:buNone/>
              <a:defRPr sz="5300"/>
            </a:lvl8pPr>
            <a:lvl9pPr lvl="8" algn="r">
              <a:spcBef>
                <a:spcPts val="0"/>
              </a:spcBef>
              <a:spcAft>
                <a:spcPts val="0"/>
              </a:spcAft>
              <a:buSzPts val="5300"/>
              <a:buNone/>
              <a:defRPr sz="5300"/>
            </a:lvl9pPr>
          </a:lstStyle>
          <a:p>
            <a:r>
              <a:t>xx%</a:t>
            </a:r>
          </a:p>
        </p:txBody>
      </p:sp>
      <p:sp>
        <p:nvSpPr>
          <p:cNvPr id="234" name="Google Shape;234;p28"/>
          <p:cNvSpPr txBox="1"/>
          <p:nvPr>
            <p:ph idx="1" type="body"/>
          </p:nvPr>
        </p:nvSpPr>
        <p:spPr>
          <a:xfrm>
            <a:off x="4702425" y="4049944"/>
            <a:ext cx="4086600" cy="693900"/>
          </a:xfrm>
          <a:prstGeom prst="rect">
            <a:avLst/>
          </a:prstGeom>
        </p:spPr>
        <p:txBody>
          <a:bodyPr anchorCtr="0" anchor="b" bIns="91425" lIns="91425" spcFirstLastPara="1" rIns="91425" wrap="square" tIns="91425">
            <a:noAutofit/>
          </a:bodyPr>
          <a:lstStyle>
            <a:lvl1pPr indent="-298450" lvl="0" marL="457200">
              <a:lnSpc>
                <a:spcPct val="100000"/>
              </a:lnSpc>
              <a:spcBef>
                <a:spcPts val="0"/>
              </a:spcBef>
              <a:spcAft>
                <a:spcPts val="0"/>
              </a:spcAft>
              <a:buSzPts val="1100"/>
              <a:buChar char="●"/>
              <a:defRPr sz="1100"/>
            </a:lvl1pPr>
            <a:lvl2pPr indent="-298450" lvl="1" marL="914400">
              <a:lnSpc>
                <a:spcPct val="100000"/>
              </a:lnSpc>
              <a:spcBef>
                <a:spcPts val="0"/>
              </a:spcBef>
              <a:spcAft>
                <a:spcPts val="0"/>
              </a:spcAft>
              <a:buSzPts val="1100"/>
              <a:buChar char="○"/>
              <a:defRPr sz="1100"/>
            </a:lvl2pPr>
            <a:lvl3pPr indent="-298450" lvl="2" marL="1371600">
              <a:lnSpc>
                <a:spcPct val="100000"/>
              </a:lnSpc>
              <a:spcBef>
                <a:spcPts val="0"/>
              </a:spcBef>
              <a:spcAft>
                <a:spcPts val="0"/>
              </a:spcAft>
              <a:buSzPts val="1100"/>
              <a:buChar char="■"/>
              <a:defRPr sz="1100"/>
            </a:lvl3pPr>
            <a:lvl4pPr indent="-298450" lvl="3" marL="1828800">
              <a:lnSpc>
                <a:spcPct val="100000"/>
              </a:lnSpc>
              <a:spcBef>
                <a:spcPts val="0"/>
              </a:spcBef>
              <a:spcAft>
                <a:spcPts val="0"/>
              </a:spcAft>
              <a:buSzPts val="1100"/>
              <a:buChar char="●"/>
              <a:defRPr sz="1100"/>
            </a:lvl4pPr>
            <a:lvl5pPr indent="-298450" lvl="4" marL="2286000">
              <a:lnSpc>
                <a:spcPct val="100000"/>
              </a:lnSpc>
              <a:spcBef>
                <a:spcPts val="0"/>
              </a:spcBef>
              <a:spcAft>
                <a:spcPts val="0"/>
              </a:spcAft>
              <a:buSzPts val="1100"/>
              <a:buChar char="○"/>
              <a:defRPr sz="1100"/>
            </a:lvl5pPr>
            <a:lvl6pPr indent="-298450" lvl="5" marL="2743200">
              <a:lnSpc>
                <a:spcPct val="100000"/>
              </a:lnSpc>
              <a:spcBef>
                <a:spcPts val="0"/>
              </a:spcBef>
              <a:spcAft>
                <a:spcPts val="0"/>
              </a:spcAft>
              <a:buSzPts val="1100"/>
              <a:buChar char="■"/>
              <a:defRPr sz="1100"/>
            </a:lvl6pPr>
            <a:lvl7pPr indent="-298450" lvl="6" marL="3200400">
              <a:lnSpc>
                <a:spcPct val="100000"/>
              </a:lnSpc>
              <a:spcBef>
                <a:spcPts val="0"/>
              </a:spcBef>
              <a:spcAft>
                <a:spcPts val="0"/>
              </a:spcAft>
              <a:buSzPts val="1100"/>
              <a:buChar char="●"/>
              <a:defRPr sz="1100"/>
            </a:lvl7pPr>
            <a:lvl8pPr indent="-298450" lvl="7" marL="3657600">
              <a:lnSpc>
                <a:spcPct val="100000"/>
              </a:lnSpc>
              <a:spcBef>
                <a:spcPts val="0"/>
              </a:spcBef>
              <a:spcAft>
                <a:spcPts val="0"/>
              </a:spcAft>
              <a:buSzPts val="1100"/>
              <a:buChar char="○"/>
              <a:defRPr sz="1100"/>
            </a:lvl8pPr>
            <a:lvl9pPr indent="-298450" lvl="8" marL="4114800">
              <a:lnSpc>
                <a:spcPct val="100000"/>
              </a:lnSpc>
              <a:spcBef>
                <a:spcPts val="0"/>
              </a:spcBef>
              <a:spcAft>
                <a:spcPts val="0"/>
              </a:spcAft>
              <a:buSzPts val="1100"/>
              <a:buChar char="■"/>
              <a:defRPr sz="1100"/>
            </a:lvl9pPr>
          </a:lstStyle>
          <a:p/>
        </p:txBody>
      </p:sp>
      <p:sp>
        <p:nvSpPr>
          <p:cNvPr id="235" name="Google Shape;235;p28"/>
          <p:cNvSpPr txBox="1"/>
          <p:nvPr>
            <p:ph idx="5" type="body"/>
          </p:nvPr>
        </p:nvSpPr>
        <p:spPr>
          <a:xfrm>
            <a:off x="4702425" y="2743219"/>
            <a:ext cx="4086600" cy="693900"/>
          </a:xfrm>
          <a:prstGeom prst="rect">
            <a:avLst/>
          </a:prstGeom>
        </p:spPr>
        <p:txBody>
          <a:bodyPr anchorCtr="0" anchor="b" bIns="91425" lIns="91425" spcFirstLastPara="1" rIns="91425" wrap="square" tIns="91425">
            <a:noAutofit/>
          </a:bodyPr>
          <a:lstStyle>
            <a:lvl1pPr indent="-298450" lvl="0" marL="457200">
              <a:lnSpc>
                <a:spcPct val="100000"/>
              </a:lnSpc>
              <a:spcBef>
                <a:spcPts val="0"/>
              </a:spcBef>
              <a:spcAft>
                <a:spcPts val="0"/>
              </a:spcAft>
              <a:buSzPts val="1100"/>
              <a:buChar char="●"/>
              <a:defRPr sz="1100"/>
            </a:lvl1pPr>
            <a:lvl2pPr indent="-298450" lvl="1" marL="914400">
              <a:lnSpc>
                <a:spcPct val="100000"/>
              </a:lnSpc>
              <a:spcBef>
                <a:spcPts val="0"/>
              </a:spcBef>
              <a:spcAft>
                <a:spcPts val="0"/>
              </a:spcAft>
              <a:buSzPts val="1100"/>
              <a:buChar char="○"/>
              <a:defRPr sz="1100"/>
            </a:lvl2pPr>
            <a:lvl3pPr indent="-298450" lvl="2" marL="1371600">
              <a:lnSpc>
                <a:spcPct val="100000"/>
              </a:lnSpc>
              <a:spcBef>
                <a:spcPts val="0"/>
              </a:spcBef>
              <a:spcAft>
                <a:spcPts val="0"/>
              </a:spcAft>
              <a:buSzPts val="1100"/>
              <a:buChar char="■"/>
              <a:defRPr sz="1100"/>
            </a:lvl3pPr>
            <a:lvl4pPr indent="-298450" lvl="3" marL="1828800">
              <a:lnSpc>
                <a:spcPct val="100000"/>
              </a:lnSpc>
              <a:spcBef>
                <a:spcPts val="0"/>
              </a:spcBef>
              <a:spcAft>
                <a:spcPts val="0"/>
              </a:spcAft>
              <a:buSzPts val="1100"/>
              <a:buChar char="●"/>
              <a:defRPr sz="1100"/>
            </a:lvl4pPr>
            <a:lvl5pPr indent="-298450" lvl="4" marL="2286000">
              <a:lnSpc>
                <a:spcPct val="100000"/>
              </a:lnSpc>
              <a:spcBef>
                <a:spcPts val="0"/>
              </a:spcBef>
              <a:spcAft>
                <a:spcPts val="0"/>
              </a:spcAft>
              <a:buSzPts val="1100"/>
              <a:buChar char="○"/>
              <a:defRPr sz="1100"/>
            </a:lvl5pPr>
            <a:lvl6pPr indent="-298450" lvl="5" marL="2743200">
              <a:lnSpc>
                <a:spcPct val="100000"/>
              </a:lnSpc>
              <a:spcBef>
                <a:spcPts val="0"/>
              </a:spcBef>
              <a:spcAft>
                <a:spcPts val="0"/>
              </a:spcAft>
              <a:buSzPts val="1100"/>
              <a:buChar char="■"/>
              <a:defRPr sz="1100"/>
            </a:lvl6pPr>
            <a:lvl7pPr indent="-298450" lvl="6" marL="3200400">
              <a:lnSpc>
                <a:spcPct val="100000"/>
              </a:lnSpc>
              <a:spcBef>
                <a:spcPts val="0"/>
              </a:spcBef>
              <a:spcAft>
                <a:spcPts val="0"/>
              </a:spcAft>
              <a:buSzPts val="1100"/>
              <a:buChar char="●"/>
              <a:defRPr sz="1100"/>
            </a:lvl7pPr>
            <a:lvl8pPr indent="-298450" lvl="7" marL="3657600">
              <a:lnSpc>
                <a:spcPct val="100000"/>
              </a:lnSpc>
              <a:spcBef>
                <a:spcPts val="0"/>
              </a:spcBef>
              <a:spcAft>
                <a:spcPts val="0"/>
              </a:spcAft>
              <a:buSzPts val="1100"/>
              <a:buChar char="○"/>
              <a:defRPr sz="1100"/>
            </a:lvl8pPr>
            <a:lvl9pPr indent="-298450" lvl="8" marL="4114800">
              <a:lnSpc>
                <a:spcPct val="100000"/>
              </a:lnSpc>
              <a:spcBef>
                <a:spcPts val="0"/>
              </a:spcBef>
              <a:spcAft>
                <a:spcPts val="0"/>
              </a:spcAft>
              <a:buSzPts val="1100"/>
              <a:buChar char="■"/>
              <a:defRPr sz="1100"/>
            </a:lvl9pPr>
          </a:lstStyle>
          <a:p/>
        </p:txBody>
      </p:sp>
      <p:sp>
        <p:nvSpPr>
          <p:cNvPr id="236" name="Google Shape;236;p28"/>
          <p:cNvSpPr txBox="1"/>
          <p:nvPr>
            <p:ph idx="6" type="body"/>
          </p:nvPr>
        </p:nvSpPr>
        <p:spPr>
          <a:xfrm>
            <a:off x="4702425" y="1436494"/>
            <a:ext cx="4086600" cy="693900"/>
          </a:xfrm>
          <a:prstGeom prst="rect">
            <a:avLst/>
          </a:prstGeom>
        </p:spPr>
        <p:txBody>
          <a:bodyPr anchorCtr="0" anchor="b" bIns="91425" lIns="91425" spcFirstLastPara="1" rIns="91425" wrap="square" tIns="91425">
            <a:noAutofit/>
          </a:bodyPr>
          <a:lstStyle>
            <a:lvl1pPr indent="-298450" lvl="0" marL="457200">
              <a:lnSpc>
                <a:spcPct val="100000"/>
              </a:lnSpc>
              <a:spcBef>
                <a:spcPts val="0"/>
              </a:spcBef>
              <a:spcAft>
                <a:spcPts val="0"/>
              </a:spcAft>
              <a:buSzPts val="1100"/>
              <a:buChar char="●"/>
              <a:defRPr sz="1100"/>
            </a:lvl1pPr>
            <a:lvl2pPr indent="-298450" lvl="1" marL="914400">
              <a:lnSpc>
                <a:spcPct val="100000"/>
              </a:lnSpc>
              <a:spcBef>
                <a:spcPts val="0"/>
              </a:spcBef>
              <a:spcAft>
                <a:spcPts val="0"/>
              </a:spcAft>
              <a:buSzPts val="1100"/>
              <a:buChar char="○"/>
              <a:defRPr sz="1100"/>
            </a:lvl2pPr>
            <a:lvl3pPr indent="-298450" lvl="2" marL="1371600">
              <a:lnSpc>
                <a:spcPct val="100000"/>
              </a:lnSpc>
              <a:spcBef>
                <a:spcPts val="0"/>
              </a:spcBef>
              <a:spcAft>
                <a:spcPts val="0"/>
              </a:spcAft>
              <a:buSzPts val="1100"/>
              <a:buChar char="■"/>
              <a:defRPr sz="1100"/>
            </a:lvl3pPr>
            <a:lvl4pPr indent="-298450" lvl="3" marL="1828800">
              <a:lnSpc>
                <a:spcPct val="100000"/>
              </a:lnSpc>
              <a:spcBef>
                <a:spcPts val="0"/>
              </a:spcBef>
              <a:spcAft>
                <a:spcPts val="0"/>
              </a:spcAft>
              <a:buSzPts val="1100"/>
              <a:buChar char="●"/>
              <a:defRPr sz="1100"/>
            </a:lvl4pPr>
            <a:lvl5pPr indent="-298450" lvl="4" marL="2286000">
              <a:lnSpc>
                <a:spcPct val="100000"/>
              </a:lnSpc>
              <a:spcBef>
                <a:spcPts val="0"/>
              </a:spcBef>
              <a:spcAft>
                <a:spcPts val="0"/>
              </a:spcAft>
              <a:buSzPts val="1100"/>
              <a:buChar char="○"/>
              <a:defRPr sz="1100"/>
            </a:lvl5pPr>
            <a:lvl6pPr indent="-298450" lvl="5" marL="2743200">
              <a:lnSpc>
                <a:spcPct val="100000"/>
              </a:lnSpc>
              <a:spcBef>
                <a:spcPts val="0"/>
              </a:spcBef>
              <a:spcAft>
                <a:spcPts val="0"/>
              </a:spcAft>
              <a:buSzPts val="1100"/>
              <a:buChar char="■"/>
              <a:defRPr sz="1100"/>
            </a:lvl6pPr>
            <a:lvl7pPr indent="-298450" lvl="6" marL="3200400">
              <a:lnSpc>
                <a:spcPct val="100000"/>
              </a:lnSpc>
              <a:spcBef>
                <a:spcPts val="0"/>
              </a:spcBef>
              <a:spcAft>
                <a:spcPts val="0"/>
              </a:spcAft>
              <a:buSzPts val="1100"/>
              <a:buChar char="●"/>
              <a:defRPr sz="1100"/>
            </a:lvl7pPr>
            <a:lvl8pPr indent="-298450" lvl="7" marL="3657600">
              <a:lnSpc>
                <a:spcPct val="100000"/>
              </a:lnSpc>
              <a:spcBef>
                <a:spcPts val="0"/>
              </a:spcBef>
              <a:spcAft>
                <a:spcPts val="0"/>
              </a:spcAft>
              <a:buSzPts val="1100"/>
              <a:buChar char="○"/>
              <a:defRPr sz="1100"/>
            </a:lvl8pPr>
            <a:lvl9pPr indent="-298450" lvl="8" marL="4114800">
              <a:lnSpc>
                <a:spcPct val="100000"/>
              </a:lnSpc>
              <a:spcBef>
                <a:spcPts val="0"/>
              </a:spcBef>
              <a:spcAft>
                <a:spcPts val="0"/>
              </a:spcAft>
              <a:buSzPts val="1100"/>
              <a:buChar char="■"/>
              <a:defRPr sz="1100"/>
            </a:lvl9pPr>
          </a:lstStyle>
          <a:p/>
        </p:txBody>
      </p:sp>
      <p:grpSp>
        <p:nvGrpSpPr>
          <p:cNvPr id="237" name="Google Shape;237;p28"/>
          <p:cNvGrpSpPr/>
          <p:nvPr/>
        </p:nvGrpSpPr>
        <p:grpSpPr>
          <a:xfrm rot="-8306821">
            <a:off x="7756893" y="-3665"/>
            <a:ext cx="1515191" cy="1081882"/>
            <a:chOff x="3509104" y="949065"/>
            <a:chExt cx="1958007" cy="1398062"/>
          </a:xfrm>
        </p:grpSpPr>
        <p:sp>
          <p:nvSpPr>
            <p:cNvPr id="238" name="Google Shape;238;p28"/>
            <p:cNvSpPr/>
            <p:nvPr/>
          </p:nvSpPr>
          <p:spPr>
            <a:xfrm rot="-1931549">
              <a:off x="4302435" y="1607360"/>
              <a:ext cx="1124007" cy="477020"/>
            </a:xfrm>
            <a:custGeom>
              <a:rect b="b" l="l" r="r" t="t"/>
              <a:pathLst>
                <a:path extrusionOk="0" h="345768" w="814737">
                  <a:moveTo>
                    <a:pt x="804830" y="218856"/>
                  </a:moveTo>
                  <a:cubicBezTo>
                    <a:pt x="729155" y="367840"/>
                    <a:pt x="532086" y="146335"/>
                    <a:pt x="320040" y="184960"/>
                  </a:cubicBezTo>
                  <a:cubicBezTo>
                    <a:pt x="175786" y="210973"/>
                    <a:pt x="80404" y="251176"/>
                    <a:pt x="0" y="345769"/>
                  </a:cubicBezTo>
                  <a:cubicBezTo>
                    <a:pt x="409903" y="-232038"/>
                    <a:pt x="889963" y="51742"/>
                    <a:pt x="804830" y="218856"/>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sz="1400">
                <a:solidFill>
                  <a:srgbClr val="000000"/>
                </a:solidFill>
                <a:latin typeface="Calibri"/>
                <a:ea typeface="Calibri"/>
                <a:cs typeface="Calibri"/>
                <a:sym typeface="Calibri"/>
              </a:endParaRPr>
            </a:p>
          </p:txBody>
        </p:sp>
        <p:sp>
          <p:nvSpPr>
            <p:cNvPr id="239" name="Google Shape;239;p28"/>
            <p:cNvSpPr/>
            <p:nvPr/>
          </p:nvSpPr>
          <p:spPr>
            <a:xfrm>
              <a:off x="3963048" y="949065"/>
              <a:ext cx="553783" cy="1135180"/>
            </a:xfrm>
            <a:custGeom>
              <a:rect b="b" l="l" r="r" t="t"/>
              <a:pathLst>
                <a:path extrusionOk="0" h="822594" w="401292">
                  <a:moveTo>
                    <a:pt x="401279" y="442645"/>
                  </a:moveTo>
                  <a:cubicBezTo>
                    <a:pt x="400491" y="299179"/>
                    <a:pt x="351618" y="151772"/>
                    <a:pt x="246777" y="54025"/>
                  </a:cubicBezTo>
                  <a:cubicBezTo>
                    <a:pt x="223129" y="31954"/>
                    <a:pt x="195539" y="11458"/>
                    <a:pt x="163220" y="3576"/>
                  </a:cubicBezTo>
                  <a:cubicBezTo>
                    <a:pt x="87545" y="-16131"/>
                    <a:pt x="2411" y="48507"/>
                    <a:pt x="47" y="126547"/>
                  </a:cubicBezTo>
                  <a:cubicBezTo>
                    <a:pt x="-2318" y="217987"/>
                    <a:pt x="85969" y="281049"/>
                    <a:pt x="150607" y="345687"/>
                  </a:cubicBezTo>
                  <a:cubicBezTo>
                    <a:pt x="275155" y="468658"/>
                    <a:pt x="335852" y="648385"/>
                    <a:pt x="316933" y="822594"/>
                  </a:cubicBezTo>
                  <a:cubicBezTo>
                    <a:pt x="369748" y="705930"/>
                    <a:pt x="402067" y="570346"/>
                    <a:pt x="401279" y="442645"/>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sz="1400">
                <a:solidFill>
                  <a:srgbClr val="000000"/>
                </a:solidFill>
                <a:latin typeface="Calibri"/>
                <a:ea typeface="Calibri"/>
                <a:cs typeface="Calibri"/>
                <a:sym typeface="Calibri"/>
              </a:endParaRPr>
            </a:p>
          </p:txBody>
        </p:sp>
        <p:sp>
          <p:nvSpPr>
            <p:cNvPr id="240" name="Google Shape;240;p28"/>
            <p:cNvSpPr/>
            <p:nvPr/>
          </p:nvSpPr>
          <p:spPr>
            <a:xfrm rot="972124">
              <a:off x="3553815" y="1552776"/>
              <a:ext cx="806965" cy="435346"/>
            </a:xfrm>
            <a:custGeom>
              <a:rect b="b" l="l" r="r" t="t"/>
              <a:pathLst>
                <a:path extrusionOk="0" h="315514" w="584842">
                  <a:moveTo>
                    <a:pt x="277415" y="198059"/>
                  </a:moveTo>
                  <a:cubicBezTo>
                    <a:pt x="234848" y="209883"/>
                    <a:pt x="194646" y="229590"/>
                    <a:pt x="150503" y="235896"/>
                  </a:cubicBezTo>
                  <a:cubicBezTo>
                    <a:pt x="93747" y="244567"/>
                    <a:pt x="28320" y="228802"/>
                    <a:pt x="6248" y="167316"/>
                  </a:cubicBezTo>
                  <a:cubicBezTo>
                    <a:pt x="-5576" y="134208"/>
                    <a:pt x="-58" y="97948"/>
                    <a:pt x="18072" y="68781"/>
                  </a:cubicBezTo>
                  <a:cubicBezTo>
                    <a:pt x="63004" y="-6105"/>
                    <a:pt x="148926" y="-5316"/>
                    <a:pt x="224601" y="4931"/>
                  </a:cubicBezTo>
                  <a:cubicBezTo>
                    <a:pt x="471331" y="38827"/>
                    <a:pt x="571442" y="272945"/>
                    <a:pt x="584843" y="315512"/>
                  </a:cubicBezTo>
                  <a:cubicBezTo>
                    <a:pt x="584843" y="316300"/>
                    <a:pt x="449259" y="150762"/>
                    <a:pt x="277415" y="198059"/>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sz="1400">
                <a:solidFill>
                  <a:srgbClr val="000000"/>
                </a:solidFill>
                <a:latin typeface="Calibri"/>
                <a:ea typeface="Calibri"/>
                <a:cs typeface="Calibri"/>
                <a:sym typeface="Calibri"/>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3 Six columns">
  <p:cSld name="CUSTOM_12">
    <p:spTree>
      <p:nvGrpSpPr>
        <p:cNvPr id="241" name="Shape 241"/>
        <p:cNvGrpSpPr/>
        <p:nvPr/>
      </p:nvGrpSpPr>
      <p:grpSpPr>
        <a:xfrm>
          <a:off x="0" y="0"/>
          <a:ext cx="0" cy="0"/>
          <a:chOff x="0" y="0"/>
          <a:chExt cx="0" cy="0"/>
        </a:xfrm>
      </p:grpSpPr>
      <p:sp>
        <p:nvSpPr>
          <p:cNvPr id="242" name="Google Shape;242;p29"/>
          <p:cNvSpPr txBox="1"/>
          <p:nvPr>
            <p:ph idx="1" type="subTitle"/>
          </p:nvPr>
        </p:nvSpPr>
        <p:spPr>
          <a:xfrm>
            <a:off x="311700" y="1279800"/>
            <a:ext cx="2437800" cy="4551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b="1" sz="1400"/>
            </a:lvl1pPr>
            <a:lvl2pPr lvl="1">
              <a:spcBef>
                <a:spcPts val="1600"/>
              </a:spcBef>
              <a:spcAft>
                <a:spcPts val="0"/>
              </a:spcAft>
              <a:buSzPts val="1400"/>
              <a:buNone/>
              <a:defRPr b="1" sz="1400"/>
            </a:lvl2pPr>
            <a:lvl3pPr lvl="2">
              <a:spcBef>
                <a:spcPts val="1600"/>
              </a:spcBef>
              <a:spcAft>
                <a:spcPts val="0"/>
              </a:spcAft>
              <a:buSzPts val="1400"/>
              <a:buNone/>
              <a:defRPr b="1" sz="1400"/>
            </a:lvl3pPr>
            <a:lvl4pPr lvl="3">
              <a:spcBef>
                <a:spcPts val="1600"/>
              </a:spcBef>
              <a:spcAft>
                <a:spcPts val="0"/>
              </a:spcAft>
              <a:buSzPts val="1400"/>
              <a:buNone/>
              <a:defRPr b="1" sz="1400"/>
            </a:lvl4pPr>
            <a:lvl5pPr lvl="4">
              <a:spcBef>
                <a:spcPts val="1600"/>
              </a:spcBef>
              <a:spcAft>
                <a:spcPts val="0"/>
              </a:spcAft>
              <a:buSzPts val="1400"/>
              <a:buNone/>
              <a:defRPr b="1" sz="1400"/>
            </a:lvl5pPr>
            <a:lvl6pPr lvl="5">
              <a:spcBef>
                <a:spcPts val="1600"/>
              </a:spcBef>
              <a:spcAft>
                <a:spcPts val="0"/>
              </a:spcAft>
              <a:buSzPts val="1400"/>
              <a:buNone/>
              <a:defRPr b="1" sz="1400"/>
            </a:lvl6pPr>
            <a:lvl7pPr lvl="6">
              <a:spcBef>
                <a:spcPts val="1600"/>
              </a:spcBef>
              <a:spcAft>
                <a:spcPts val="0"/>
              </a:spcAft>
              <a:buSzPts val="1400"/>
              <a:buNone/>
              <a:defRPr b="1" sz="1400"/>
            </a:lvl7pPr>
            <a:lvl8pPr lvl="7">
              <a:spcBef>
                <a:spcPts val="1600"/>
              </a:spcBef>
              <a:spcAft>
                <a:spcPts val="0"/>
              </a:spcAft>
              <a:buSzPts val="1400"/>
              <a:buNone/>
              <a:defRPr b="1" sz="1400"/>
            </a:lvl8pPr>
            <a:lvl9pPr lvl="8">
              <a:spcBef>
                <a:spcPts val="1600"/>
              </a:spcBef>
              <a:spcAft>
                <a:spcPts val="1600"/>
              </a:spcAft>
              <a:buSzPts val="1400"/>
              <a:buNone/>
              <a:defRPr b="1" sz="1400"/>
            </a:lvl9pPr>
          </a:lstStyle>
          <a:p/>
        </p:txBody>
      </p:sp>
      <p:sp>
        <p:nvSpPr>
          <p:cNvPr id="243" name="Google Shape;243;p29"/>
          <p:cNvSpPr txBox="1"/>
          <p:nvPr>
            <p:ph idx="2" type="subTitle"/>
          </p:nvPr>
        </p:nvSpPr>
        <p:spPr>
          <a:xfrm>
            <a:off x="311700" y="2386593"/>
            <a:ext cx="2437800" cy="4551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b="1" sz="1400"/>
            </a:lvl1pPr>
            <a:lvl2pPr lvl="1">
              <a:spcBef>
                <a:spcPts val="1600"/>
              </a:spcBef>
              <a:spcAft>
                <a:spcPts val="0"/>
              </a:spcAft>
              <a:buSzPts val="1400"/>
              <a:buNone/>
              <a:defRPr b="1" sz="1400"/>
            </a:lvl2pPr>
            <a:lvl3pPr lvl="2">
              <a:spcBef>
                <a:spcPts val="1600"/>
              </a:spcBef>
              <a:spcAft>
                <a:spcPts val="0"/>
              </a:spcAft>
              <a:buSzPts val="1400"/>
              <a:buNone/>
              <a:defRPr b="1" sz="1400"/>
            </a:lvl3pPr>
            <a:lvl4pPr lvl="3">
              <a:spcBef>
                <a:spcPts val="1600"/>
              </a:spcBef>
              <a:spcAft>
                <a:spcPts val="0"/>
              </a:spcAft>
              <a:buSzPts val="1400"/>
              <a:buNone/>
              <a:defRPr b="1" sz="1400"/>
            </a:lvl4pPr>
            <a:lvl5pPr lvl="4">
              <a:spcBef>
                <a:spcPts val="1600"/>
              </a:spcBef>
              <a:spcAft>
                <a:spcPts val="0"/>
              </a:spcAft>
              <a:buSzPts val="1400"/>
              <a:buNone/>
              <a:defRPr b="1" sz="1400"/>
            </a:lvl5pPr>
            <a:lvl6pPr lvl="5">
              <a:spcBef>
                <a:spcPts val="1600"/>
              </a:spcBef>
              <a:spcAft>
                <a:spcPts val="0"/>
              </a:spcAft>
              <a:buSzPts val="1400"/>
              <a:buNone/>
              <a:defRPr b="1" sz="1400"/>
            </a:lvl6pPr>
            <a:lvl7pPr lvl="6">
              <a:spcBef>
                <a:spcPts val="1600"/>
              </a:spcBef>
              <a:spcAft>
                <a:spcPts val="0"/>
              </a:spcAft>
              <a:buSzPts val="1400"/>
              <a:buNone/>
              <a:defRPr b="1" sz="1400"/>
            </a:lvl7pPr>
            <a:lvl8pPr lvl="7">
              <a:spcBef>
                <a:spcPts val="1600"/>
              </a:spcBef>
              <a:spcAft>
                <a:spcPts val="0"/>
              </a:spcAft>
              <a:buSzPts val="1400"/>
              <a:buNone/>
              <a:defRPr b="1" sz="1400"/>
            </a:lvl8pPr>
            <a:lvl9pPr lvl="8">
              <a:spcBef>
                <a:spcPts val="1600"/>
              </a:spcBef>
              <a:spcAft>
                <a:spcPts val="1600"/>
              </a:spcAft>
              <a:buSzPts val="1400"/>
              <a:buNone/>
              <a:defRPr b="1" sz="1400"/>
            </a:lvl9pPr>
          </a:lstStyle>
          <a:p/>
        </p:txBody>
      </p:sp>
      <p:sp>
        <p:nvSpPr>
          <p:cNvPr id="244" name="Google Shape;244;p29"/>
          <p:cNvSpPr txBox="1"/>
          <p:nvPr>
            <p:ph idx="3" type="subTitle"/>
          </p:nvPr>
        </p:nvSpPr>
        <p:spPr>
          <a:xfrm>
            <a:off x="311700" y="3515685"/>
            <a:ext cx="2437800" cy="4551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b="1" sz="1400"/>
            </a:lvl1pPr>
            <a:lvl2pPr lvl="1">
              <a:spcBef>
                <a:spcPts val="1600"/>
              </a:spcBef>
              <a:spcAft>
                <a:spcPts val="0"/>
              </a:spcAft>
              <a:buSzPts val="1400"/>
              <a:buNone/>
              <a:defRPr b="1" sz="1400"/>
            </a:lvl2pPr>
            <a:lvl3pPr lvl="2">
              <a:spcBef>
                <a:spcPts val="1600"/>
              </a:spcBef>
              <a:spcAft>
                <a:spcPts val="0"/>
              </a:spcAft>
              <a:buSzPts val="1400"/>
              <a:buNone/>
              <a:defRPr b="1" sz="1400"/>
            </a:lvl3pPr>
            <a:lvl4pPr lvl="3">
              <a:spcBef>
                <a:spcPts val="1600"/>
              </a:spcBef>
              <a:spcAft>
                <a:spcPts val="0"/>
              </a:spcAft>
              <a:buSzPts val="1400"/>
              <a:buNone/>
              <a:defRPr b="1" sz="1400"/>
            </a:lvl4pPr>
            <a:lvl5pPr lvl="4">
              <a:spcBef>
                <a:spcPts val="1600"/>
              </a:spcBef>
              <a:spcAft>
                <a:spcPts val="0"/>
              </a:spcAft>
              <a:buSzPts val="1400"/>
              <a:buNone/>
              <a:defRPr b="1" sz="1400"/>
            </a:lvl5pPr>
            <a:lvl6pPr lvl="5">
              <a:spcBef>
                <a:spcPts val="1600"/>
              </a:spcBef>
              <a:spcAft>
                <a:spcPts val="0"/>
              </a:spcAft>
              <a:buSzPts val="1400"/>
              <a:buNone/>
              <a:defRPr b="1" sz="1400"/>
            </a:lvl6pPr>
            <a:lvl7pPr lvl="6">
              <a:spcBef>
                <a:spcPts val="1600"/>
              </a:spcBef>
              <a:spcAft>
                <a:spcPts val="0"/>
              </a:spcAft>
              <a:buSzPts val="1400"/>
              <a:buNone/>
              <a:defRPr b="1" sz="1400"/>
            </a:lvl7pPr>
            <a:lvl8pPr lvl="7">
              <a:spcBef>
                <a:spcPts val="1600"/>
              </a:spcBef>
              <a:spcAft>
                <a:spcPts val="0"/>
              </a:spcAft>
              <a:buSzPts val="1400"/>
              <a:buNone/>
              <a:defRPr b="1" sz="1400"/>
            </a:lvl8pPr>
            <a:lvl9pPr lvl="8">
              <a:spcBef>
                <a:spcPts val="1600"/>
              </a:spcBef>
              <a:spcAft>
                <a:spcPts val="1600"/>
              </a:spcAft>
              <a:buSzPts val="1400"/>
              <a:buNone/>
              <a:defRPr b="1" sz="1400"/>
            </a:lvl9pPr>
          </a:lstStyle>
          <a:p/>
        </p:txBody>
      </p:sp>
      <p:sp>
        <p:nvSpPr>
          <p:cNvPr id="245" name="Google Shape;245;p29"/>
          <p:cNvSpPr txBox="1"/>
          <p:nvPr>
            <p:ph idx="4" type="subTitle"/>
          </p:nvPr>
        </p:nvSpPr>
        <p:spPr>
          <a:xfrm>
            <a:off x="3200240" y="1292812"/>
            <a:ext cx="2437800" cy="4551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b="1" sz="1400"/>
            </a:lvl1pPr>
            <a:lvl2pPr lvl="1">
              <a:spcBef>
                <a:spcPts val="1600"/>
              </a:spcBef>
              <a:spcAft>
                <a:spcPts val="0"/>
              </a:spcAft>
              <a:buSzPts val="1400"/>
              <a:buNone/>
              <a:defRPr b="1" sz="1400"/>
            </a:lvl2pPr>
            <a:lvl3pPr lvl="2">
              <a:spcBef>
                <a:spcPts val="1600"/>
              </a:spcBef>
              <a:spcAft>
                <a:spcPts val="0"/>
              </a:spcAft>
              <a:buSzPts val="1400"/>
              <a:buNone/>
              <a:defRPr b="1" sz="1400"/>
            </a:lvl3pPr>
            <a:lvl4pPr lvl="3">
              <a:spcBef>
                <a:spcPts val="1600"/>
              </a:spcBef>
              <a:spcAft>
                <a:spcPts val="0"/>
              </a:spcAft>
              <a:buSzPts val="1400"/>
              <a:buNone/>
              <a:defRPr b="1" sz="1400"/>
            </a:lvl4pPr>
            <a:lvl5pPr lvl="4">
              <a:spcBef>
                <a:spcPts val="1600"/>
              </a:spcBef>
              <a:spcAft>
                <a:spcPts val="0"/>
              </a:spcAft>
              <a:buSzPts val="1400"/>
              <a:buNone/>
              <a:defRPr b="1" sz="1400"/>
            </a:lvl5pPr>
            <a:lvl6pPr lvl="5">
              <a:spcBef>
                <a:spcPts val="1600"/>
              </a:spcBef>
              <a:spcAft>
                <a:spcPts val="0"/>
              </a:spcAft>
              <a:buSzPts val="1400"/>
              <a:buNone/>
              <a:defRPr b="1" sz="1400"/>
            </a:lvl6pPr>
            <a:lvl7pPr lvl="6">
              <a:spcBef>
                <a:spcPts val="1600"/>
              </a:spcBef>
              <a:spcAft>
                <a:spcPts val="0"/>
              </a:spcAft>
              <a:buSzPts val="1400"/>
              <a:buNone/>
              <a:defRPr b="1" sz="1400"/>
            </a:lvl7pPr>
            <a:lvl8pPr lvl="7">
              <a:spcBef>
                <a:spcPts val="1600"/>
              </a:spcBef>
              <a:spcAft>
                <a:spcPts val="0"/>
              </a:spcAft>
              <a:buSzPts val="1400"/>
              <a:buNone/>
              <a:defRPr b="1" sz="1400"/>
            </a:lvl8pPr>
            <a:lvl9pPr lvl="8">
              <a:spcBef>
                <a:spcPts val="1600"/>
              </a:spcBef>
              <a:spcAft>
                <a:spcPts val="1600"/>
              </a:spcAft>
              <a:buSzPts val="1400"/>
              <a:buNone/>
              <a:defRPr b="1" sz="1400"/>
            </a:lvl9pPr>
          </a:lstStyle>
          <a:p/>
        </p:txBody>
      </p:sp>
      <p:sp>
        <p:nvSpPr>
          <p:cNvPr id="246" name="Google Shape;246;p29"/>
          <p:cNvSpPr txBox="1"/>
          <p:nvPr>
            <p:ph idx="5" type="subTitle"/>
          </p:nvPr>
        </p:nvSpPr>
        <p:spPr>
          <a:xfrm>
            <a:off x="3200240" y="2386593"/>
            <a:ext cx="2437800" cy="4551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b="1" sz="1400"/>
            </a:lvl1pPr>
            <a:lvl2pPr lvl="1">
              <a:spcBef>
                <a:spcPts val="1600"/>
              </a:spcBef>
              <a:spcAft>
                <a:spcPts val="0"/>
              </a:spcAft>
              <a:buSzPts val="1400"/>
              <a:buNone/>
              <a:defRPr b="1" sz="1400"/>
            </a:lvl2pPr>
            <a:lvl3pPr lvl="2">
              <a:spcBef>
                <a:spcPts val="1600"/>
              </a:spcBef>
              <a:spcAft>
                <a:spcPts val="0"/>
              </a:spcAft>
              <a:buSzPts val="1400"/>
              <a:buNone/>
              <a:defRPr b="1" sz="1400"/>
            </a:lvl3pPr>
            <a:lvl4pPr lvl="3">
              <a:spcBef>
                <a:spcPts val="1600"/>
              </a:spcBef>
              <a:spcAft>
                <a:spcPts val="0"/>
              </a:spcAft>
              <a:buSzPts val="1400"/>
              <a:buNone/>
              <a:defRPr b="1" sz="1400"/>
            </a:lvl4pPr>
            <a:lvl5pPr lvl="4">
              <a:spcBef>
                <a:spcPts val="1600"/>
              </a:spcBef>
              <a:spcAft>
                <a:spcPts val="0"/>
              </a:spcAft>
              <a:buSzPts val="1400"/>
              <a:buNone/>
              <a:defRPr b="1" sz="1400"/>
            </a:lvl5pPr>
            <a:lvl6pPr lvl="5">
              <a:spcBef>
                <a:spcPts val="1600"/>
              </a:spcBef>
              <a:spcAft>
                <a:spcPts val="0"/>
              </a:spcAft>
              <a:buSzPts val="1400"/>
              <a:buNone/>
              <a:defRPr b="1" sz="1400"/>
            </a:lvl6pPr>
            <a:lvl7pPr lvl="6">
              <a:spcBef>
                <a:spcPts val="1600"/>
              </a:spcBef>
              <a:spcAft>
                <a:spcPts val="0"/>
              </a:spcAft>
              <a:buSzPts val="1400"/>
              <a:buNone/>
              <a:defRPr b="1" sz="1400"/>
            </a:lvl7pPr>
            <a:lvl8pPr lvl="7">
              <a:spcBef>
                <a:spcPts val="1600"/>
              </a:spcBef>
              <a:spcAft>
                <a:spcPts val="0"/>
              </a:spcAft>
              <a:buSzPts val="1400"/>
              <a:buNone/>
              <a:defRPr b="1" sz="1400"/>
            </a:lvl8pPr>
            <a:lvl9pPr lvl="8">
              <a:spcBef>
                <a:spcPts val="1600"/>
              </a:spcBef>
              <a:spcAft>
                <a:spcPts val="1600"/>
              </a:spcAft>
              <a:buSzPts val="1400"/>
              <a:buNone/>
              <a:defRPr b="1" sz="1400"/>
            </a:lvl9pPr>
          </a:lstStyle>
          <a:p/>
        </p:txBody>
      </p:sp>
      <p:sp>
        <p:nvSpPr>
          <p:cNvPr id="247" name="Google Shape;247;p29"/>
          <p:cNvSpPr txBox="1"/>
          <p:nvPr>
            <p:ph idx="6" type="subTitle"/>
          </p:nvPr>
        </p:nvSpPr>
        <p:spPr>
          <a:xfrm>
            <a:off x="3200240" y="3515685"/>
            <a:ext cx="2437800" cy="4551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b="1" sz="1400"/>
            </a:lvl1pPr>
            <a:lvl2pPr lvl="1">
              <a:spcBef>
                <a:spcPts val="1600"/>
              </a:spcBef>
              <a:spcAft>
                <a:spcPts val="0"/>
              </a:spcAft>
              <a:buSzPts val="1400"/>
              <a:buNone/>
              <a:defRPr b="1" sz="1400"/>
            </a:lvl2pPr>
            <a:lvl3pPr lvl="2">
              <a:spcBef>
                <a:spcPts val="1600"/>
              </a:spcBef>
              <a:spcAft>
                <a:spcPts val="0"/>
              </a:spcAft>
              <a:buSzPts val="1400"/>
              <a:buNone/>
              <a:defRPr b="1" sz="1400"/>
            </a:lvl3pPr>
            <a:lvl4pPr lvl="3">
              <a:spcBef>
                <a:spcPts val="1600"/>
              </a:spcBef>
              <a:spcAft>
                <a:spcPts val="0"/>
              </a:spcAft>
              <a:buSzPts val="1400"/>
              <a:buNone/>
              <a:defRPr b="1" sz="1400"/>
            </a:lvl4pPr>
            <a:lvl5pPr lvl="4">
              <a:spcBef>
                <a:spcPts val="1600"/>
              </a:spcBef>
              <a:spcAft>
                <a:spcPts val="0"/>
              </a:spcAft>
              <a:buSzPts val="1400"/>
              <a:buNone/>
              <a:defRPr b="1" sz="1400"/>
            </a:lvl5pPr>
            <a:lvl6pPr lvl="5">
              <a:spcBef>
                <a:spcPts val="1600"/>
              </a:spcBef>
              <a:spcAft>
                <a:spcPts val="0"/>
              </a:spcAft>
              <a:buSzPts val="1400"/>
              <a:buNone/>
              <a:defRPr b="1" sz="1400"/>
            </a:lvl6pPr>
            <a:lvl7pPr lvl="6">
              <a:spcBef>
                <a:spcPts val="1600"/>
              </a:spcBef>
              <a:spcAft>
                <a:spcPts val="0"/>
              </a:spcAft>
              <a:buSzPts val="1400"/>
              <a:buNone/>
              <a:defRPr b="1" sz="1400"/>
            </a:lvl7pPr>
            <a:lvl8pPr lvl="7">
              <a:spcBef>
                <a:spcPts val="1600"/>
              </a:spcBef>
              <a:spcAft>
                <a:spcPts val="0"/>
              </a:spcAft>
              <a:buSzPts val="1400"/>
              <a:buNone/>
              <a:defRPr b="1" sz="1400"/>
            </a:lvl8pPr>
            <a:lvl9pPr lvl="8">
              <a:spcBef>
                <a:spcPts val="1600"/>
              </a:spcBef>
              <a:spcAft>
                <a:spcPts val="1600"/>
              </a:spcAft>
              <a:buSzPts val="1400"/>
              <a:buNone/>
              <a:defRPr b="1" sz="1400"/>
            </a:lvl9pPr>
          </a:lstStyle>
          <a:p/>
        </p:txBody>
      </p:sp>
      <p:sp>
        <p:nvSpPr>
          <p:cNvPr id="248" name="Google Shape;248;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indent="0" lvl="0" marL="0" marR="0" algn="l">
              <a:lnSpc>
                <a:spcPct val="100000"/>
              </a:lnSpc>
              <a:spcBef>
                <a:spcPts val="0"/>
              </a:spcBef>
              <a:spcAft>
                <a:spcPts val="0"/>
              </a:spcAft>
              <a:buClr>
                <a:schemeClr val="dk1"/>
              </a:buClr>
              <a:buSzPts val="3000"/>
              <a:buFont typeface="Aldrich"/>
              <a:buNone/>
              <a:defRPr/>
            </a:lvl1pPr>
            <a:lvl2pPr lvl="1">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p:txBody>
      </p:sp>
      <p:sp>
        <p:nvSpPr>
          <p:cNvPr id="249" name="Google Shape;249;p29"/>
          <p:cNvSpPr txBox="1"/>
          <p:nvPr>
            <p:ph idx="7" type="body"/>
          </p:nvPr>
        </p:nvSpPr>
        <p:spPr>
          <a:xfrm>
            <a:off x="3200240" y="1599450"/>
            <a:ext cx="2437800" cy="625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
        <p:nvSpPr>
          <p:cNvPr id="250" name="Google Shape;250;p29"/>
          <p:cNvSpPr txBox="1"/>
          <p:nvPr>
            <p:ph idx="8" type="body"/>
          </p:nvPr>
        </p:nvSpPr>
        <p:spPr>
          <a:xfrm>
            <a:off x="3200240" y="3828300"/>
            <a:ext cx="2437800" cy="625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
        <p:nvSpPr>
          <p:cNvPr id="251" name="Google Shape;251;p29"/>
          <p:cNvSpPr txBox="1"/>
          <p:nvPr>
            <p:ph idx="9" type="body"/>
          </p:nvPr>
        </p:nvSpPr>
        <p:spPr>
          <a:xfrm>
            <a:off x="3200240" y="2685300"/>
            <a:ext cx="2437800" cy="625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
        <p:nvSpPr>
          <p:cNvPr id="252" name="Google Shape;252;p29"/>
          <p:cNvSpPr txBox="1"/>
          <p:nvPr>
            <p:ph idx="13" type="body"/>
          </p:nvPr>
        </p:nvSpPr>
        <p:spPr>
          <a:xfrm>
            <a:off x="311700" y="1599450"/>
            <a:ext cx="2437800" cy="625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
        <p:nvSpPr>
          <p:cNvPr id="253" name="Google Shape;253;p29"/>
          <p:cNvSpPr txBox="1"/>
          <p:nvPr>
            <p:ph idx="14" type="body"/>
          </p:nvPr>
        </p:nvSpPr>
        <p:spPr>
          <a:xfrm>
            <a:off x="311700" y="3828300"/>
            <a:ext cx="2437800" cy="625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
        <p:nvSpPr>
          <p:cNvPr id="254" name="Google Shape;254;p29"/>
          <p:cNvSpPr txBox="1"/>
          <p:nvPr>
            <p:ph idx="15" type="body"/>
          </p:nvPr>
        </p:nvSpPr>
        <p:spPr>
          <a:xfrm>
            <a:off x="311700" y="2685300"/>
            <a:ext cx="2437800" cy="625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grpSp>
        <p:nvGrpSpPr>
          <p:cNvPr id="255" name="Google Shape;255;p29"/>
          <p:cNvGrpSpPr/>
          <p:nvPr/>
        </p:nvGrpSpPr>
        <p:grpSpPr>
          <a:xfrm>
            <a:off x="5463988" y="722542"/>
            <a:ext cx="3525549" cy="3791006"/>
            <a:chOff x="7285317" y="963390"/>
            <a:chExt cx="4700732" cy="5054674"/>
          </a:xfrm>
        </p:grpSpPr>
        <p:sp>
          <p:nvSpPr>
            <p:cNvPr id="256" name="Google Shape;256;p29"/>
            <p:cNvSpPr/>
            <p:nvPr/>
          </p:nvSpPr>
          <p:spPr>
            <a:xfrm flipH="1">
              <a:off x="7980647" y="5438139"/>
              <a:ext cx="3318891" cy="165944"/>
            </a:xfrm>
            <a:custGeom>
              <a:rect b="b" l="l" r="r" t="t"/>
              <a:pathLst>
                <a:path extrusionOk="0" h="236219" w="4724400">
                  <a:moveTo>
                    <a:pt x="2362200" y="236220"/>
                  </a:moveTo>
                  <a:cubicBezTo>
                    <a:pt x="3663315" y="236220"/>
                    <a:pt x="4724400" y="182880"/>
                    <a:pt x="4724400" y="118110"/>
                  </a:cubicBezTo>
                  <a:cubicBezTo>
                    <a:pt x="4724400" y="52388"/>
                    <a:pt x="3663315" y="0"/>
                    <a:pt x="2362200" y="0"/>
                  </a:cubicBezTo>
                  <a:cubicBezTo>
                    <a:pt x="1061085" y="0"/>
                    <a:pt x="0" y="53340"/>
                    <a:pt x="0" y="118110"/>
                  </a:cubicBezTo>
                  <a:cubicBezTo>
                    <a:pt x="0" y="182880"/>
                    <a:pt x="1061085" y="236220"/>
                    <a:pt x="2362200" y="236220"/>
                  </a:cubicBezTo>
                  <a:close/>
                </a:path>
              </a:pathLst>
            </a:custGeom>
            <a:solidFill>
              <a:srgbClr val="000000">
                <a:alpha val="2346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57" name="Google Shape;257;p29"/>
            <p:cNvSpPr/>
            <p:nvPr/>
          </p:nvSpPr>
          <p:spPr>
            <a:xfrm flipH="1" rot="2700000">
              <a:off x="7973724" y="2005738"/>
              <a:ext cx="3323920" cy="3323920"/>
            </a:xfrm>
            <a:custGeom>
              <a:rect b="b" l="l" r="r" t="t"/>
              <a:pathLst>
                <a:path extrusionOk="0" h="4724354" w="4724354">
                  <a:moveTo>
                    <a:pt x="4724355" y="2362177"/>
                  </a:moveTo>
                  <a:cubicBezTo>
                    <a:pt x="4724355" y="3666772"/>
                    <a:pt x="3666772" y="4724355"/>
                    <a:pt x="2362177" y="4724355"/>
                  </a:cubicBezTo>
                  <a:cubicBezTo>
                    <a:pt x="1057583" y="4724355"/>
                    <a:pt x="0" y="3666772"/>
                    <a:pt x="0" y="2362177"/>
                  </a:cubicBezTo>
                  <a:cubicBezTo>
                    <a:pt x="0" y="1057583"/>
                    <a:pt x="1057583" y="0"/>
                    <a:pt x="2362177" y="0"/>
                  </a:cubicBezTo>
                  <a:cubicBezTo>
                    <a:pt x="3666772" y="0"/>
                    <a:pt x="4724355" y="1057583"/>
                    <a:pt x="4724355" y="2362177"/>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nvGrpSpPr>
            <p:cNvPr id="258" name="Google Shape;258;p29"/>
            <p:cNvGrpSpPr/>
            <p:nvPr/>
          </p:nvGrpSpPr>
          <p:grpSpPr>
            <a:xfrm flipH="1">
              <a:off x="9116725" y="2445393"/>
              <a:ext cx="1060695" cy="1784047"/>
              <a:chOff x="3083744" y="1423529"/>
              <a:chExt cx="913447" cy="1536382"/>
            </a:xfrm>
          </p:grpSpPr>
          <p:sp>
            <p:nvSpPr>
              <p:cNvPr id="259" name="Google Shape;259;p29"/>
              <p:cNvSpPr/>
              <p:nvPr/>
            </p:nvSpPr>
            <p:spPr>
              <a:xfrm>
                <a:off x="3375209" y="2458896"/>
                <a:ext cx="330517" cy="439102"/>
              </a:xfrm>
              <a:custGeom>
                <a:rect b="b" l="l" r="r" t="t"/>
                <a:pathLst>
                  <a:path extrusionOk="0" h="439102" w="330517">
                    <a:moveTo>
                      <a:pt x="0" y="0"/>
                    </a:moveTo>
                    <a:lnTo>
                      <a:pt x="330517" y="0"/>
                    </a:lnTo>
                    <a:lnTo>
                      <a:pt x="330517" y="439103"/>
                    </a:lnTo>
                    <a:lnTo>
                      <a:pt x="0" y="439103"/>
                    </a:lnTo>
                    <a:close/>
                  </a:path>
                </a:pathLst>
              </a:custGeom>
              <a:solidFill>
                <a:srgbClr val="56484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60" name="Google Shape;260;p29"/>
              <p:cNvSpPr/>
              <p:nvPr/>
            </p:nvSpPr>
            <p:spPr>
              <a:xfrm>
                <a:off x="3375209" y="2502711"/>
                <a:ext cx="330517" cy="108584"/>
              </a:xfrm>
              <a:custGeom>
                <a:rect b="b" l="l" r="r" t="t"/>
                <a:pathLst>
                  <a:path extrusionOk="0" h="108584" w="330517">
                    <a:moveTo>
                      <a:pt x="0" y="40957"/>
                    </a:moveTo>
                    <a:lnTo>
                      <a:pt x="330517" y="0"/>
                    </a:lnTo>
                    <a:lnTo>
                      <a:pt x="330517" y="66675"/>
                    </a:lnTo>
                    <a:lnTo>
                      <a:pt x="0" y="108585"/>
                    </a:lnTo>
                    <a:close/>
                  </a:path>
                </a:pathLst>
              </a:custGeom>
              <a:solidFill>
                <a:srgbClr val="86736C"/>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61" name="Google Shape;261;p29"/>
              <p:cNvSpPr/>
              <p:nvPr/>
            </p:nvSpPr>
            <p:spPr>
              <a:xfrm>
                <a:off x="3375209" y="2625583"/>
                <a:ext cx="330517" cy="108585"/>
              </a:xfrm>
              <a:custGeom>
                <a:rect b="b" l="l" r="r" t="t"/>
                <a:pathLst>
                  <a:path extrusionOk="0" h="108585" w="330517">
                    <a:moveTo>
                      <a:pt x="0" y="40958"/>
                    </a:moveTo>
                    <a:cubicBezTo>
                      <a:pt x="110490" y="27623"/>
                      <a:pt x="220027" y="13335"/>
                      <a:pt x="330517" y="0"/>
                    </a:cubicBezTo>
                    <a:cubicBezTo>
                      <a:pt x="330517" y="22860"/>
                      <a:pt x="330517" y="44767"/>
                      <a:pt x="330517" y="67628"/>
                    </a:cubicBezTo>
                    <a:cubicBezTo>
                      <a:pt x="220027" y="80963"/>
                      <a:pt x="110490" y="95250"/>
                      <a:pt x="0" y="108585"/>
                    </a:cubicBezTo>
                    <a:cubicBezTo>
                      <a:pt x="0" y="86678"/>
                      <a:pt x="0" y="63817"/>
                      <a:pt x="0" y="40958"/>
                    </a:cubicBezTo>
                    <a:close/>
                  </a:path>
                </a:pathLst>
              </a:custGeom>
              <a:solidFill>
                <a:srgbClr val="86736C"/>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62" name="Google Shape;262;p29"/>
              <p:cNvSpPr/>
              <p:nvPr/>
            </p:nvSpPr>
            <p:spPr>
              <a:xfrm>
                <a:off x="3375209" y="2748456"/>
                <a:ext cx="330517" cy="109537"/>
              </a:xfrm>
              <a:custGeom>
                <a:rect b="b" l="l" r="r" t="t"/>
                <a:pathLst>
                  <a:path extrusionOk="0" h="109537" w="330517">
                    <a:moveTo>
                      <a:pt x="0" y="41910"/>
                    </a:moveTo>
                    <a:lnTo>
                      <a:pt x="330517" y="0"/>
                    </a:lnTo>
                    <a:lnTo>
                      <a:pt x="330517" y="67627"/>
                    </a:lnTo>
                    <a:lnTo>
                      <a:pt x="0" y="109538"/>
                    </a:lnTo>
                    <a:close/>
                  </a:path>
                </a:pathLst>
              </a:custGeom>
              <a:solidFill>
                <a:srgbClr val="86736C"/>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63" name="Google Shape;263;p29"/>
              <p:cNvSpPr/>
              <p:nvPr/>
            </p:nvSpPr>
            <p:spPr>
              <a:xfrm>
                <a:off x="3375209" y="2897999"/>
                <a:ext cx="330517" cy="61912"/>
              </a:xfrm>
              <a:custGeom>
                <a:rect b="b" l="l" r="r" t="t"/>
                <a:pathLst>
                  <a:path extrusionOk="0" h="61912" w="330517">
                    <a:moveTo>
                      <a:pt x="81915" y="61913"/>
                    </a:moveTo>
                    <a:lnTo>
                      <a:pt x="247650" y="61913"/>
                    </a:lnTo>
                    <a:lnTo>
                      <a:pt x="330517" y="0"/>
                    </a:lnTo>
                    <a:lnTo>
                      <a:pt x="0" y="0"/>
                    </a:lnTo>
                    <a:close/>
                  </a:path>
                </a:pathLst>
              </a:custGeom>
              <a:solidFill>
                <a:srgbClr val="544F5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64" name="Google Shape;264;p29"/>
              <p:cNvSpPr/>
              <p:nvPr/>
            </p:nvSpPr>
            <p:spPr>
              <a:xfrm>
                <a:off x="3083744" y="1423529"/>
                <a:ext cx="913447" cy="1036320"/>
              </a:xfrm>
              <a:custGeom>
                <a:rect b="b" l="l" r="r" t="t"/>
                <a:pathLst>
                  <a:path extrusionOk="0" h="1036320" w="913447">
                    <a:moveTo>
                      <a:pt x="456247" y="0"/>
                    </a:moveTo>
                    <a:cubicBezTo>
                      <a:pt x="708660" y="0"/>
                      <a:pt x="913447" y="204788"/>
                      <a:pt x="913447" y="457200"/>
                    </a:cubicBezTo>
                    <a:cubicBezTo>
                      <a:pt x="913447" y="613410"/>
                      <a:pt x="835342" y="750570"/>
                      <a:pt x="716280" y="833438"/>
                    </a:cubicBezTo>
                    <a:cubicBezTo>
                      <a:pt x="655320" y="875348"/>
                      <a:pt x="621982" y="940118"/>
                      <a:pt x="621982" y="1014413"/>
                    </a:cubicBezTo>
                    <a:lnTo>
                      <a:pt x="621982" y="1036320"/>
                    </a:lnTo>
                    <a:lnTo>
                      <a:pt x="291465" y="1036320"/>
                    </a:lnTo>
                    <a:lnTo>
                      <a:pt x="291465" y="1014413"/>
                    </a:lnTo>
                    <a:cubicBezTo>
                      <a:pt x="291465" y="940118"/>
                      <a:pt x="258127" y="876300"/>
                      <a:pt x="197167" y="833438"/>
                    </a:cubicBezTo>
                    <a:cubicBezTo>
                      <a:pt x="78105" y="750570"/>
                      <a:pt x="0" y="613410"/>
                      <a:pt x="0" y="457200"/>
                    </a:cubicBezTo>
                    <a:cubicBezTo>
                      <a:pt x="0" y="204788"/>
                      <a:pt x="203835" y="0"/>
                      <a:pt x="456247" y="0"/>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65" name="Google Shape;265;p29"/>
              <p:cNvSpPr/>
              <p:nvPr/>
            </p:nvSpPr>
            <p:spPr>
              <a:xfrm>
                <a:off x="3274244" y="1789289"/>
                <a:ext cx="532447" cy="669607"/>
              </a:xfrm>
              <a:custGeom>
                <a:rect b="b" l="l" r="r" t="t"/>
                <a:pathLst>
                  <a:path extrusionOk="0" h="669607" w="532447">
                    <a:moveTo>
                      <a:pt x="303847" y="669607"/>
                    </a:moveTo>
                    <a:lnTo>
                      <a:pt x="303847" y="228600"/>
                    </a:lnTo>
                    <a:lnTo>
                      <a:pt x="228600" y="228600"/>
                    </a:lnTo>
                    <a:lnTo>
                      <a:pt x="228600" y="669607"/>
                    </a:lnTo>
                    <a:lnTo>
                      <a:pt x="178117" y="669607"/>
                    </a:lnTo>
                    <a:lnTo>
                      <a:pt x="178117" y="228600"/>
                    </a:lnTo>
                    <a:lnTo>
                      <a:pt x="114300" y="228600"/>
                    </a:lnTo>
                    <a:cubicBezTo>
                      <a:pt x="82867" y="228600"/>
                      <a:pt x="54292" y="216217"/>
                      <a:pt x="33338" y="195263"/>
                    </a:cubicBezTo>
                    <a:cubicBezTo>
                      <a:pt x="12382" y="174308"/>
                      <a:pt x="0" y="145733"/>
                      <a:pt x="0" y="114300"/>
                    </a:cubicBezTo>
                    <a:cubicBezTo>
                      <a:pt x="0" y="82867"/>
                      <a:pt x="12382" y="54292"/>
                      <a:pt x="33338" y="33338"/>
                    </a:cubicBezTo>
                    <a:cubicBezTo>
                      <a:pt x="54292" y="12382"/>
                      <a:pt x="82867" y="0"/>
                      <a:pt x="114300" y="0"/>
                    </a:cubicBezTo>
                    <a:cubicBezTo>
                      <a:pt x="145732" y="0"/>
                      <a:pt x="174307" y="12382"/>
                      <a:pt x="195263" y="33338"/>
                    </a:cubicBezTo>
                    <a:cubicBezTo>
                      <a:pt x="216217" y="54292"/>
                      <a:pt x="228600" y="82867"/>
                      <a:pt x="228600" y="114300"/>
                    </a:cubicBezTo>
                    <a:lnTo>
                      <a:pt x="228600" y="178117"/>
                    </a:lnTo>
                    <a:lnTo>
                      <a:pt x="303847" y="178117"/>
                    </a:lnTo>
                    <a:lnTo>
                      <a:pt x="303847" y="114300"/>
                    </a:lnTo>
                    <a:cubicBezTo>
                      <a:pt x="303847" y="82867"/>
                      <a:pt x="316230" y="54292"/>
                      <a:pt x="337185" y="33338"/>
                    </a:cubicBezTo>
                    <a:cubicBezTo>
                      <a:pt x="358140" y="12382"/>
                      <a:pt x="386715" y="0"/>
                      <a:pt x="418147" y="0"/>
                    </a:cubicBezTo>
                    <a:cubicBezTo>
                      <a:pt x="449580" y="0"/>
                      <a:pt x="478155" y="12382"/>
                      <a:pt x="499110" y="33338"/>
                    </a:cubicBezTo>
                    <a:cubicBezTo>
                      <a:pt x="520065" y="54292"/>
                      <a:pt x="532447" y="82867"/>
                      <a:pt x="532447" y="114300"/>
                    </a:cubicBezTo>
                    <a:cubicBezTo>
                      <a:pt x="532447" y="145733"/>
                      <a:pt x="520065" y="174308"/>
                      <a:pt x="499110" y="195263"/>
                    </a:cubicBezTo>
                    <a:cubicBezTo>
                      <a:pt x="478155" y="216217"/>
                      <a:pt x="449580" y="228600"/>
                      <a:pt x="418147" y="228600"/>
                    </a:cubicBezTo>
                    <a:lnTo>
                      <a:pt x="354330" y="228600"/>
                    </a:lnTo>
                    <a:lnTo>
                      <a:pt x="354330" y="669607"/>
                    </a:lnTo>
                    <a:lnTo>
                      <a:pt x="303847" y="669607"/>
                    </a:lnTo>
                    <a:lnTo>
                      <a:pt x="303847" y="669607"/>
                    </a:lnTo>
                    <a:close/>
                    <a:moveTo>
                      <a:pt x="354330" y="114300"/>
                    </a:moveTo>
                    <a:lnTo>
                      <a:pt x="354330" y="178117"/>
                    </a:lnTo>
                    <a:lnTo>
                      <a:pt x="418147" y="178117"/>
                    </a:lnTo>
                    <a:cubicBezTo>
                      <a:pt x="435292" y="178117"/>
                      <a:pt x="451485" y="170497"/>
                      <a:pt x="462915" y="159067"/>
                    </a:cubicBezTo>
                    <a:cubicBezTo>
                      <a:pt x="474345" y="147638"/>
                      <a:pt x="481965" y="131445"/>
                      <a:pt x="481965" y="114300"/>
                    </a:cubicBezTo>
                    <a:cubicBezTo>
                      <a:pt x="481965" y="97155"/>
                      <a:pt x="475297" y="80963"/>
                      <a:pt x="462915" y="69532"/>
                    </a:cubicBezTo>
                    <a:cubicBezTo>
                      <a:pt x="451485" y="58102"/>
                      <a:pt x="435292" y="50482"/>
                      <a:pt x="418147" y="50482"/>
                    </a:cubicBezTo>
                    <a:cubicBezTo>
                      <a:pt x="401003" y="50482"/>
                      <a:pt x="384810" y="57150"/>
                      <a:pt x="373380" y="69532"/>
                    </a:cubicBezTo>
                    <a:cubicBezTo>
                      <a:pt x="360997" y="80963"/>
                      <a:pt x="354330" y="96202"/>
                      <a:pt x="354330" y="114300"/>
                    </a:cubicBezTo>
                    <a:lnTo>
                      <a:pt x="354330" y="114300"/>
                    </a:lnTo>
                    <a:close/>
                    <a:moveTo>
                      <a:pt x="114300" y="178117"/>
                    </a:moveTo>
                    <a:lnTo>
                      <a:pt x="178117" y="178117"/>
                    </a:lnTo>
                    <a:lnTo>
                      <a:pt x="178117" y="114300"/>
                    </a:lnTo>
                    <a:cubicBezTo>
                      <a:pt x="178117" y="97155"/>
                      <a:pt x="171450" y="80963"/>
                      <a:pt x="159067" y="69532"/>
                    </a:cubicBezTo>
                    <a:cubicBezTo>
                      <a:pt x="147638" y="58102"/>
                      <a:pt x="131445" y="50482"/>
                      <a:pt x="114300" y="50482"/>
                    </a:cubicBezTo>
                    <a:cubicBezTo>
                      <a:pt x="97155" y="50482"/>
                      <a:pt x="80963" y="57150"/>
                      <a:pt x="69532" y="69532"/>
                    </a:cubicBezTo>
                    <a:cubicBezTo>
                      <a:pt x="58102" y="80963"/>
                      <a:pt x="50482" y="97155"/>
                      <a:pt x="50482" y="114300"/>
                    </a:cubicBezTo>
                    <a:cubicBezTo>
                      <a:pt x="50482" y="131445"/>
                      <a:pt x="57150" y="147638"/>
                      <a:pt x="69532" y="159067"/>
                    </a:cubicBezTo>
                    <a:cubicBezTo>
                      <a:pt x="80963" y="170497"/>
                      <a:pt x="96202" y="178117"/>
                      <a:pt x="114300" y="178117"/>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sp>
          <p:nvSpPr>
            <p:cNvPr id="266" name="Google Shape;266;p29"/>
            <p:cNvSpPr/>
            <p:nvPr/>
          </p:nvSpPr>
          <p:spPr>
            <a:xfrm flipH="1" rot="7455879">
              <a:off x="11171862" y="4635829"/>
              <a:ext cx="388451" cy="796271"/>
            </a:xfrm>
            <a:custGeom>
              <a:rect b="b" l="l" r="r" t="t"/>
              <a:pathLst>
                <a:path extrusionOk="0" h="822594" w="401292">
                  <a:moveTo>
                    <a:pt x="401279" y="442645"/>
                  </a:moveTo>
                  <a:cubicBezTo>
                    <a:pt x="400491" y="299179"/>
                    <a:pt x="351618" y="151772"/>
                    <a:pt x="246777" y="54025"/>
                  </a:cubicBezTo>
                  <a:cubicBezTo>
                    <a:pt x="223129" y="31954"/>
                    <a:pt x="195539" y="11458"/>
                    <a:pt x="163220" y="3576"/>
                  </a:cubicBezTo>
                  <a:cubicBezTo>
                    <a:pt x="87545" y="-16131"/>
                    <a:pt x="2411" y="48507"/>
                    <a:pt x="47" y="126547"/>
                  </a:cubicBezTo>
                  <a:cubicBezTo>
                    <a:pt x="-2318" y="217987"/>
                    <a:pt x="85969" y="281049"/>
                    <a:pt x="150607" y="345687"/>
                  </a:cubicBezTo>
                  <a:cubicBezTo>
                    <a:pt x="275155" y="468658"/>
                    <a:pt x="335852" y="648385"/>
                    <a:pt x="316933" y="822594"/>
                  </a:cubicBezTo>
                  <a:cubicBezTo>
                    <a:pt x="369748" y="705930"/>
                    <a:pt x="402067" y="570346"/>
                    <a:pt x="401279" y="442645"/>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sz="1400">
                <a:solidFill>
                  <a:srgbClr val="000000"/>
                </a:solidFill>
                <a:latin typeface="Calibri"/>
                <a:ea typeface="Calibri"/>
                <a:cs typeface="Calibri"/>
                <a:sym typeface="Calibri"/>
              </a:endParaRPr>
            </a:p>
          </p:txBody>
        </p:sp>
        <p:sp>
          <p:nvSpPr>
            <p:cNvPr id="267" name="Google Shape;267;p29"/>
            <p:cNvSpPr/>
            <p:nvPr/>
          </p:nvSpPr>
          <p:spPr>
            <a:xfrm flipH="1" rot="7455879">
              <a:off x="10842267" y="5046858"/>
              <a:ext cx="566127" cy="305418"/>
            </a:xfrm>
            <a:custGeom>
              <a:rect b="b" l="l" r="r" t="t"/>
              <a:pathLst>
                <a:path extrusionOk="0" h="315514" w="584842">
                  <a:moveTo>
                    <a:pt x="277415" y="198059"/>
                  </a:moveTo>
                  <a:cubicBezTo>
                    <a:pt x="234848" y="209883"/>
                    <a:pt x="194646" y="229590"/>
                    <a:pt x="150503" y="235896"/>
                  </a:cubicBezTo>
                  <a:cubicBezTo>
                    <a:pt x="93747" y="244567"/>
                    <a:pt x="28320" y="228802"/>
                    <a:pt x="6248" y="167316"/>
                  </a:cubicBezTo>
                  <a:cubicBezTo>
                    <a:pt x="-5576" y="134208"/>
                    <a:pt x="-58" y="97948"/>
                    <a:pt x="18072" y="68781"/>
                  </a:cubicBezTo>
                  <a:cubicBezTo>
                    <a:pt x="63004" y="-6105"/>
                    <a:pt x="148926" y="-5316"/>
                    <a:pt x="224601" y="4931"/>
                  </a:cubicBezTo>
                  <a:cubicBezTo>
                    <a:pt x="471331" y="38827"/>
                    <a:pt x="571442" y="272945"/>
                    <a:pt x="584843" y="315512"/>
                  </a:cubicBezTo>
                  <a:cubicBezTo>
                    <a:pt x="584843" y="316300"/>
                    <a:pt x="449259" y="150762"/>
                    <a:pt x="277415" y="198059"/>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sz="1400">
                <a:solidFill>
                  <a:srgbClr val="000000"/>
                </a:solidFill>
                <a:latin typeface="Calibri"/>
                <a:ea typeface="Calibri"/>
                <a:cs typeface="Calibri"/>
                <a:sym typeface="Calibri"/>
              </a:endParaRPr>
            </a:p>
          </p:txBody>
        </p:sp>
        <p:grpSp>
          <p:nvGrpSpPr>
            <p:cNvPr id="268" name="Google Shape;268;p29"/>
            <p:cNvGrpSpPr/>
            <p:nvPr/>
          </p:nvGrpSpPr>
          <p:grpSpPr>
            <a:xfrm flipH="1" rot="1838072">
              <a:off x="10048323" y="1294601"/>
              <a:ext cx="1524479" cy="819629"/>
              <a:chOff x="3448893" y="949065"/>
              <a:chExt cx="2173513" cy="1168580"/>
            </a:xfrm>
          </p:grpSpPr>
          <p:sp>
            <p:nvSpPr>
              <p:cNvPr id="269" name="Google Shape;269;p29"/>
              <p:cNvSpPr/>
              <p:nvPr/>
            </p:nvSpPr>
            <p:spPr>
              <a:xfrm>
                <a:off x="4498069" y="1640485"/>
                <a:ext cx="1124337" cy="477160"/>
              </a:xfrm>
              <a:custGeom>
                <a:rect b="b" l="l" r="r" t="t"/>
                <a:pathLst>
                  <a:path extrusionOk="0" h="345768" w="814737">
                    <a:moveTo>
                      <a:pt x="804830" y="218856"/>
                    </a:moveTo>
                    <a:cubicBezTo>
                      <a:pt x="729155" y="367840"/>
                      <a:pt x="532086" y="146335"/>
                      <a:pt x="320040" y="184960"/>
                    </a:cubicBezTo>
                    <a:cubicBezTo>
                      <a:pt x="175786" y="210973"/>
                      <a:pt x="80404" y="251176"/>
                      <a:pt x="0" y="345769"/>
                    </a:cubicBezTo>
                    <a:cubicBezTo>
                      <a:pt x="409903" y="-232038"/>
                      <a:pt x="889963" y="51742"/>
                      <a:pt x="804830" y="218856"/>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sz="1400">
                  <a:solidFill>
                    <a:srgbClr val="000000"/>
                  </a:solidFill>
                  <a:latin typeface="Calibri"/>
                  <a:ea typeface="Calibri"/>
                  <a:cs typeface="Calibri"/>
                  <a:sym typeface="Calibri"/>
                </a:endParaRPr>
              </a:p>
            </p:txBody>
          </p:sp>
          <p:sp>
            <p:nvSpPr>
              <p:cNvPr id="270" name="Google Shape;270;p29"/>
              <p:cNvSpPr/>
              <p:nvPr/>
            </p:nvSpPr>
            <p:spPr>
              <a:xfrm>
                <a:off x="3963048" y="949065"/>
                <a:ext cx="553783" cy="1135180"/>
              </a:xfrm>
              <a:custGeom>
                <a:rect b="b" l="l" r="r" t="t"/>
                <a:pathLst>
                  <a:path extrusionOk="0" h="822594" w="401292">
                    <a:moveTo>
                      <a:pt x="401279" y="442645"/>
                    </a:moveTo>
                    <a:cubicBezTo>
                      <a:pt x="400491" y="299179"/>
                      <a:pt x="351618" y="151772"/>
                      <a:pt x="246777" y="54025"/>
                    </a:cubicBezTo>
                    <a:cubicBezTo>
                      <a:pt x="223129" y="31954"/>
                      <a:pt x="195539" y="11458"/>
                      <a:pt x="163220" y="3576"/>
                    </a:cubicBezTo>
                    <a:cubicBezTo>
                      <a:pt x="87545" y="-16131"/>
                      <a:pt x="2411" y="48507"/>
                      <a:pt x="47" y="126547"/>
                    </a:cubicBezTo>
                    <a:cubicBezTo>
                      <a:pt x="-2318" y="217987"/>
                      <a:pt x="85969" y="281049"/>
                      <a:pt x="150607" y="345687"/>
                    </a:cubicBezTo>
                    <a:cubicBezTo>
                      <a:pt x="275155" y="468658"/>
                      <a:pt x="335852" y="648385"/>
                      <a:pt x="316933" y="822594"/>
                    </a:cubicBezTo>
                    <a:cubicBezTo>
                      <a:pt x="369748" y="705930"/>
                      <a:pt x="402067" y="570346"/>
                      <a:pt x="401279" y="442645"/>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sz="1400">
                  <a:solidFill>
                    <a:srgbClr val="000000"/>
                  </a:solidFill>
                  <a:latin typeface="Calibri"/>
                  <a:ea typeface="Calibri"/>
                  <a:cs typeface="Calibri"/>
                  <a:sym typeface="Calibri"/>
                </a:endParaRPr>
              </a:p>
            </p:txBody>
          </p:sp>
          <p:sp>
            <p:nvSpPr>
              <p:cNvPr id="271" name="Google Shape;271;p29"/>
              <p:cNvSpPr/>
              <p:nvPr/>
            </p:nvSpPr>
            <p:spPr>
              <a:xfrm>
                <a:off x="3448893" y="1450622"/>
                <a:ext cx="807082" cy="435409"/>
              </a:xfrm>
              <a:custGeom>
                <a:rect b="b" l="l" r="r" t="t"/>
                <a:pathLst>
                  <a:path extrusionOk="0" h="315514" w="584842">
                    <a:moveTo>
                      <a:pt x="277415" y="198059"/>
                    </a:moveTo>
                    <a:cubicBezTo>
                      <a:pt x="234848" y="209883"/>
                      <a:pt x="194646" y="229590"/>
                      <a:pt x="150503" y="235896"/>
                    </a:cubicBezTo>
                    <a:cubicBezTo>
                      <a:pt x="93747" y="244567"/>
                      <a:pt x="28320" y="228802"/>
                      <a:pt x="6248" y="167316"/>
                    </a:cubicBezTo>
                    <a:cubicBezTo>
                      <a:pt x="-5576" y="134208"/>
                      <a:pt x="-58" y="97948"/>
                      <a:pt x="18072" y="68781"/>
                    </a:cubicBezTo>
                    <a:cubicBezTo>
                      <a:pt x="63004" y="-6105"/>
                      <a:pt x="148926" y="-5316"/>
                      <a:pt x="224601" y="4931"/>
                    </a:cubicBezTo>
                    <a:cubicBezTo>
                      <a:pt x="471331" y="38827"/>
                      <a:pt x="571442" y="272945"/>
                      <a:pt x="584843" y="315512"/>
                    </a:cubicBezTo>
                    <a:cubicBezTo>
                      <a:pt x="584843" y="316300"/>
                      <a:pt x="449259" y="150762"/>
                      <a:pt x="277415" y="198059"/>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sz="1400">
                  <a:solidFill>
                    <a:srgbClr val="000000"/>
                  </a:solidFill>
                  <a:latin typeface="Calibri"/>
                  <a:ea typeface="Calibri"/>
                  <a:cs typeface="Calibri"/>
                  <a:sym typeface="Calibri"/>
                </a:endParaRPr>
              </a:p>
            </p:txBody>
          </p:sp>
        </p:grpSp>
      </p:grpSp>
      <p:grpSp>
        <p:nvGrpSpPr>
          <p:cNvPr id="272" name="Google Shape;272;p29"/>
          <p:cNvGrpSpPr/>
          <p:nvPr/>
        </p:nvGrpSpPr>
        <p:grpSpPr>
          <a:xfrm>
            <a:off x="6248131" y="3310836"/>
            <a:ext cx="1956620" cy="833146"/>
            <a:chOff x="4487664" y="-1392325"/>
            <a:chExt cx="3997997" cy="1702034"/>
          </a:xfrm>
        </p:grpSpPr>
        <p:grpSp>
          <p:nvGrpSpPr>
            <p:cNvPr id="273" name="Google Shape;273;p29"/>
            <p:cNvGrpSpPr/>
            <p:nvPr/>
          </p:nvGrpSpPr>
          <p:grpSpPr>
            <a:xfrm>
              <a:off x="5041805" y="-1392325"/>
              <a:ext cx="2896971" cy="1702034"/>
              <a:chOff x="4692026" y="4370063"/>
              <a:chExt cx="2807959" cy="1649737"/>
            </a:xfrm>
          </p:grpSpPr>
          <p:sp>
            <p:nvSpPr>
              <p:cNvPr id="274" name="Google Shape;274;p29"/>
              <p:cNvSpPr/>
              <p:nvPr/>
            </p:nvSpPr>
            <p:spPr>
              <a:xfrm>
                <a:off x="4692026" y="4370063"/>
                <a:ext cx="2807065" cy="1649730"/>
              </a:xfrm>
              <a:custGeom>
                <a:rect b="b" l="l" r="r" t="t"/>
                <a:pathLst>
                  <a:path extrusionOk="0" h="1649730" w="1685925">
                    <a:moveTo>
                      <a:pt x="0" y="0"/>
                    </a:moveTo>
                    <a:lnTo>
                      <a:pt x="1685925" y="0"/>
                    </a:lnTo>
                    <a:lnTo>
                      <a:pt x="1685925" y="1649730"/>
                    </a:lnTo>
                    <a:lnTo>
                      <a:pt x="0" y="1649730"/>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75" name="Google Shape;275;p29"/>
              <p:cNvSpPr/>
              <p:nvPr/>
            </p:nvSpPr>
            <p:spPr>
              <a:xfrm>
                <a:off x="6377940" y="4370070"/>
                <a:ext cx="1122045" cy="1649730"/>
              </a:xfrm>
              <a:custGeom>
                <a:rect b="b" l="l" r="r" t="t"/>
                <a:pathLst>
                  <a:path extrusionOk="0" h="1649730" w="1122045">
                    <a:moveTo>
                      <a:pt x="0" y="0"/>
                    </a:moveTo>
                    <a:lnTo>
                      <a:pt x="1122045" y="0"/>
                    </a:lnTo>
                    <a:lnTo>
                      <a:pt x="1122045" y="1649730"/>
                    </a:lnTo>
                    <a:lnTo>
                      <a:pt x="0" y="1649730"/>
                    </a:lnTo>
                    <a:close/>
                  </a:path>
                </a:pathLst>
              </a:custGeom>
              <a:solidFill>
                <a:srgbClr val="000000">
                  <a:alpha val="162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sp>
          <p:nvSpPr>
            <p:cNvPr id="276" name="Google Shape;276;p29"/>
            <p:cNvSpPr/>
            <p:nvPr/>
          </p:nvSpPr>
          <p:spPr>
            <a:xfrm>
              <a:off x="4487664" y="-1392204"/>
              <a:ext cx="2295387" cy="421902"/>
            </a:xfrm>
            <a:custGeom>
              <a:rect b="b" l="l" r="r" t="t"/>
              <a:pathLst>
                <a:path extrusionOk="0" h="408622" w="2223135">
                  <a:moveTo>
                    <a:pt x="537210" y="0"/>
                  </a:moveTo>
                  <a:lnTo>
                    <a:pt x="2223135" y="0"/>
                  </a:lnTo>
                  <a:lnTo>
                    <a:pt x="1684973" y="408623"/>
                  </a:lnTo>
                  <a:lnTo>
                    <a:pt x="0" y="408623"/>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77" name="Google Shape;277;p29"/>
            <p:cNvSpPr/>
            <p:nvPr/>
          </p:nvSpPr>
          <p:spPr>
            <a:xfrm>
              <a:off x="6781332" y="-1392204"/>
              <a:ext cx="1704329" cy="421902"/>
            </a:xfrm>
            <a:custGeom>
              <a:rect b="b" l="l" r="r" t="t"/>
              <a:pathLst>
                <a:path extrusionOk="0" h="408622" w="1650682">
                  <a:moveTo>
                    <a:pt x="1122045" y="0"/>
                  </a:moveTo>
                  <a:lnTo>
                    <a:pt x="0" y="0"/>
                  </a:lnTo>
                  <a:lnTo>
                    <a:pt x="528638" y="408623"/>
                  </a:lnTo>
                  <a:lnTo>
                    <a:pt x="1650682" y="408623"/>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78" name="Google Shape;278;p29"/>
            <p:cNvSpPr/>
            <p:nvPr/>
          </p:nvSpPr>
          <p:spPr>
            <a:xfrm>
              <a:off x="4487664" y="-1392204"/>
              <a:ext cx="2295387" cy="421902"/>
            </a:xfrm>
            <a:custGeom>
              <a:rect b="b" l="l" r="r" t="t"/>
              <a:pathLst>
                <a:path extrusionOk="0" h="408622" w="2223135">
                  <a:moveTo>
                    <a:pt x="537210" y="0"/>
                  </a:moveTo>
                  <a:lnTo>
                    <a:pt x="2223135" y="0"/>
                  </a:lnTo>
                  <a:lnTo>
                    <a:pt x="1684973" y="408623"/>
                  </a:lnTo>
                  <a:lnTo>
                    <a:pt x="0" y="408623"/>
                  </a:lnTo>
                  <a:close/>
                </a:path>
              </a:pathLst>
            </a:custGeom>
            <a:solidFill>
              <a:srgbClr val="FFFFFF">
                <a:alpha val="58099"/>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79" name="Google Shape;279;p29"/>
            <p:cNvSpPr/>
            <p:nvPr/>
          </p:nvSpPr>
          <p:spPr>
            <a:xfrm>
              <a:off x="6781332" y="-1392204"/>
              <a:ext cx="1704329" cy="421902"/>
            </a:xfrm>
            <a:custGeom>
              <a:rect b="b" l="l" r="r" t="t"/>
              <a:pathLst>
                <a:path extrusionOk="0" h="408622" w="1650682">
                  <a:moveTo>
                    <a:pt x="1122045" y="0"/>
                  </a:moveTo>
                  <a:lnTo>
                    <a:pt x="0" y="0"/>
                  </a:lnTo>
                  <a:lnTo>
                    <a:pt x="528638" y="408623"/>
                  </a:lnTo>
                  <a:lnTo>
                    <a:pt x="1650682" y="408623"/>
                  </a:lnTo>
                  <a:close/>
                </a:path>
              </a:pathLst>
            </a:custGeom>
            <a:solidFill>
              <a:srgbClr val="FFFFFF">
                <a:alpha val="2458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4 Map">
  <p:cSld name="CUSTOM_13">
    <p:spTree>
      <p:nvGrpSpPr>
        <p:cNvPr id="280" name="Shape 280"/>
        <p:cNvGrpSpPr/>
        <p:nvPr/>
      </p:nvGrpSpPr>
      <p:grpSpPr>
        <a:xfrm>
          <a:off x="0" y="0"/>
          <a:ext cx="0" cy="0"/>
          <a:chOff x="0" y="0"/>
          <a:chExt cx="0" cy="0"/>
        </a:xfrm>
      </p:grpSpPr>
      <p:sp>
        <p:nvSpPr>
          <p:cNvPr id="281" name="Google Shape;281;p30"/>
          <p:cNvSpPr txBox="1"/>
          <p:nvPr>
            <p:ph idx="1" type="subTitle"/>
          </p:nvPr>
        </p:nvSpPr>
        <p:spPr>
          <a:xfrm>
            <a:off x="6169448" y="1411781"/>
            <a:ext cx="2548500" cy="4551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b="1" sz="1400"/>
            </a:lvl1pPr>
            <a:lvl2pPr lvl="1">
              <a:spcBef>
                <a:spcPts val="1600"/>
              </a:spcBef>
              <a:spcAft>
                <a:spcPts val="0"/>
              </a:spcAft>
              <a:buSzPts val="1400"/>
              <a:buNone/>
              <a:defRPr b="1" sz="1400"/>
            </a:lvl2pPr>
            <a:lvl3pPr lvl="2">
              <a:spcBef>
                <a:spcPts val="1600"/>
              </a:spcBef>
              <a:spcAft>
                <a:spcPts val="0"/>
              </a:spcAft>
              <a:buSzPts val="1400"/>
              <a:buNone/>
              <a:defRPr b="1" sz="1400"/>
            </a:lvl3pPr>
            <a:lvl4pPr lvl="3">
              <a:spcBef>
                <a:spcPts val="1600"/>
              </a:spcBef>
              <a:spcAft>
                <a:spcPts val="0"/>
              </a:spcAft>
              <a:buSzPts val="1400"/>
              <a:buNone/>
              <a:defRPr b="1" sz="1400"/>
            </a:lvl4pPr>
            <a:lvl5pPr lvl="4">
              <a:spcBef>
                <a:spcPts val="1600"/>
              </a:spcBef>
              <a:spcAft>
                <a:spcPts val="0"/>
              </a:spcAft>
              <a:buSzPts val="1400"/>
              <a:buNone/>
              <a:defRPr b="1" sz="1400"/>
            </a:lvl5pPr>
            <a:lvl6pPr lvl="5">
              <a:spcBef>
                <a:spcPts val="1600"/>
              </a:spcBef>
              <a:spcAft>
                <a:spcPts val="0"/>
              </a:spcAft>
              <a:buSzPts val="1400"/>
              <a:buNone/>
              <a:defRPr b="1" sz="1400"/>
            </a:lvl6pPr>
            <a:lvl7pPr lvl="6">
              <a:spcBef>
                <a:spcPts val="1600"/>
              </a:spcBef>
              <a:spcAft>
                <a:spcPts val="0"/>
              </a:spcAft>
              <a:buSzPts val="1400"/>
              <a:buNone/>
              <a:defRPr b="1" sz="1400"/>
            </a:lvl7pPr>
            <a:lvl8pPr lvl="7">
              <a:spcBef>
                <a:spcPts val="1600"/>
              </a:spcBef>
              <a:spcAft>
                <a:spcPts val="0"/>
              </a:spcAft>
              <a:buSzPts val="1400"/>
              <a:buNone/>
              <a:defRPr b="1" sz="1400"/>
            </a:lvl8pPr>
            <a:lvl9pPr lvl="8">
              <a:spcBef>
                <a:spcPts val="1600"/>
              </a:spcBef>
              <a:spcAft>
                <a:spcPts val="1600"/>
              </a:spcAft>
              <a:buSzPts val="1400"/>
              <a:buNone/>
              <a:defRPr b="1" sz="1400"/>
            </a:lvl9pPr>
          </a:lstStyle>
          <a:p/>
        </p:txBody>
      </p:sp>
      <p:sp>
        <p:nvSpPr>
          <p:cNvPr id="282" name="Google Shape;282;p30"/>
          <p:cNvSpPr txBox="1"/>
          <p:nvPr>
            <p:ph idx="2" type="subTitle"/>
          </p:nvPr>
        </p:nvSpPr>
        <p:spPr>
          <a:xfrm>
            <a:off x="6169448" y="3077068"/>
            <a:ext cx="2548500" cy="4551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b="1" sz="1400"/>
            </a:lvl1pPr>
            <a:lvl2pPr lvl="1">
              <a:spcBef>
                <a:spcPts val="1600"/>
              </a:spcBef>
              <a:spcAft>
                <a:spcPts val="0"/>
              </a:spcAft>
              <a:buSzPts val="1400"/>
              <a:buNone/>
              <a:defRPr b="1" sz="1400"/>
            </a:lvl2pPr>
            <a:lvl3pPr lvl="2">
              <a:spcBef>
                <a:spcPts val="1600"/>
              </a:spcBef>
              <a:spcAft>
                <a:spcPts val="0"/>
              </a:spcAft>
              <a:buSzPts val="1400"/>
              <a:buNone/>
              <a:defRPr b="1" sz="1400"/>
            </a:lvl3pPr>
            <a:lvl4pPr lvl="3">
              <a:spcBef>
                <a:spcPts val="1600"/>
              </a:spcBef>
              <a:spcAft>
                <a:spcPts val="0"/>
              </a:spcAft>
              <a:buSzPts val="1400"/>
              <a:buNone/>
              <a:defRPr b="1" sz="1400"/>
            </a:lvl4pPr>
            <a:lvl5pPr lvl="4">
              <a:spcBef>
                <a:spcPts val="1600"/>
              </a:spcBef>
              <a:spcAft>
                <a:spcPts val="0"/>
              </a:spcAft>
              <a:buSzPts val="1400"/>
              <a:buNone/>
              <a:defRPr b="1" sz="1400"/>
            </a:lvl5pPr>
            <a:lvl6pPr lvl="5">
              <a:spcBef>
                <a:spcPts val="1600"/>
              </a:spcBef>
              <a:spcAft>
                <a:spcPts val="0"/>
              </a:spcAft>
              <a:buSzPts val="1400"/>
              <a:buNone/>
              <a:defRPr b="1" sz="1400"/>
            </a:lvl6pPr>
            <a:lvl7pPr lvl="6">
              <a:spcBef>
                <a:spcPts val="1600"/>
              </a:spcBef>
              <a:spcAft>
                <a:spcPts val="0"/>
              </a:spcAft>
              <a:buSzPts val="1400"/>
              <a:buNone/>
              <a:defRPr b="1" sz="1400"/>
            </a:lvl7pPr>
            <a:lvl8pPr lvl="7">
              <a:spcBef>
                <a:spcPts val="1600"/>
              </a:spcBef>
              <a:spcAft>
                <a:spcPts val="0"/>
              </a:spcAft>
              <a:buSzPts val="1400"/>
              <a:buNone/>
              <a:defRPr b="1" sz="1400"/>
            </a:lvl8pPr>
            <a:lvl9pPr lvl="8">
              <a:spcBef>
                <a:spcPts val="1600"/>
              </a:spcBef>
              <a:spcAft>
                <a:spcPts val="1600"/>
              </a:spcAft>
              <a:buSzPts val="1400"/>
              <a:buNone/>
              <a:defRPr b="1" sz="1400"/>
            </a:lvl9pPr>
          </a:lstStyle>
          <a:p/>
        </p:txBody>
      </p:sp>
      <p:sp>
        <p:nvSpPr>
          <p:cNvPr id="283" name="Google Shape;283;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indent="0" lvl="0" marL="0" marR="0" algn="l">
              <a:lnSpc>
                <a:spcPct val="100000"/>
              </a:lnSpc>
              <a:spcBef>
                <a:spcPts val="0"/>
              </a:spcBef>
              <a:spcAft>
                <a:spcPts val="0"/>
              </a:spcAft>
              <a:buClr>
                <a:schemeClr val="dk1"/>
              </a:buClr>
              <a:buSzPts val="3000"/>
              <a:buFont typeface="Aldrich"/>
              <a:buNone/>
              <a:defRPr/>
            </a:lvl1pPr>
            <a:lvl2pPr lvl="1">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p:txBody>
      </p:sp>
      <p:sp>
        <p:nvSpPr>
          <p:cNvPr id="284" name="Google Shape;284;p30"/>
          <p:cNvSpPr txBox="1"/>
          <p:nvPr>
            <p:ph idx="3" type="body"/>
          </p:nvPr>
        </p:nvSpPr>
        <p:spPr>
          <a:xfrm>
            <a:off x="6169444" y="1738781"/>
            <a:ext cx="2548500" cy="1165200"/>
          </a:xfrm>
          <a:prstGeom prst="rect">
            <a:avLst/>
          </a:prstGeom>
        </p:spPr>
        <p:txBody>
          <a:bodyPr anchorCtr="0" anchor="t" bIns="91425" lIns="91425" spcFirstLastPara="1" rIns="91425" wrap="square" tIns="91425">
            <a:noAutofit/>
          </a:bodyPr>
          <a:lstStyle>
            <a:lvl1pPr indent="-298450" lvl="0" marL="457200">
              <a:lnSpc>
                <a:spcPct val="100000"/>
              </a:lnSpc>
              <a:spcBef>
                <a:spcPts val="0"/>
              </a:spcBef>
              <a:spcAft>
                <a:spcPts val="0"/>
              </a:spcAft>
              <a:buSzPts val="1100"/>
              <a:buChar char="●"/>
              <a:defRPr sz="1100"/>
            </a:lvl1pPr>
            <a:lvl2pPr indent="-298450" lvl="1" marL="914400">
              <a:lnSpc>
                <a:spcPct val="100000"/>
              </a:lnSpc>
              <a:spcBef>
                <a:spcPts val="0"/>
              </a:spcBef>
              <a:spcAft>
                <a:spcPts val="0"/>
              </a:spcAft>
              <a:buSzPts val="1100"/>
              <a:buChar char="○"/>
              <a:defRPr sz="1100"/>
            </a:lvl2pPr>
            <a:lvl3pPr indent="-298450" lvl="2" marL="1371600">
              <a:lnSpc>
                <a:spcPct val="100000"/>
              </a:lnSpc>
              <a:spcBef>
                <a:spcPts val="0"/>
              </a:spcBef>
              <a:spcAft>
                <a:spcPts val="0"/>
              </a:spcAft>
              <a:buSzPts val="1100"/>
              <a:buChar char="■"/>
              <a:defRPr sz="1100"/>
            </a:lvl3pPr>
            <a:lvl4pPr indent="-298450" lvl="3" marL="1828800">
              <a:lnSpc>
                <a:spcPct val="100000"/>
              </a:lnSpc>
              <a:spcBef>
                <a:spcPts val="0"/>
              </a:spcBef>
              <a:spcAft>
                <a:spcPts val="0"/>
              </a:spcAft>
              <a:buSzPts val="1100"/>
              <a:buChar char="●"/>
              <a:defRPr sz="1100"/>
            </a:lvl4pPr>
            <a:lvl5pPr indent="-298450" lvl="4" marL="2286000">
              <a:lnSpc>
                <a:spcPct val="100000"/>
              </a:lnSpc>
              <a:spcBef>
                <a:spcPts val="0"/>
              </a:spcBef>
              <a:spcAft>
                <a:spcPts val="0"/>
              </a:spcAft>
              <a:buSzPts val="1100"/>
              <a:buChar char="○"/>
              <a:defRPr sz="1100"/>
            </a:lvl5pPr>
            <a:lvl6pPr indent="-298450" lvl="5" marL="2743200">
              <a:lnSpc>
                <a:spcPct val="100000"/>
              </a:lnSpc>
              <a:spcBef>
                <a:spcPts val="0"/>
              </a:spcBef>
              <a:spcAft>
                <a:spcPts val="0"/>
              </a:spcAft>
              <a:buSzPts val="1100"/>
              <a:buChar char="■"/>
              <a:defRPr sz="1100"/>
            </a:lvl6pPr>
            <a:lvl7pPr indent="-298450" lvl="6" marL="3200400">
              <a:lnSpc>
                <a:spcPct val="100000"/>
              </a:lnSpc>
              <a:spcBef>
                <a:spcPts val="0"/>
              </a:spcBef>
              <a:spcAft>
                <a:spcPts val="0"/>
              </a:spcAft>
              <a:buSzPts val="1100"/>
              <a:buChar char="●"/>
              <a:defRPr sz="1100"/>
            </a:lvl7pPr>
            <a:lvl8pPr indent="-298450" lvl="7" marL="3657600">
              <a:lnSpc>
                <a:spcPct val="100000"/>
              </a:lnSpc>
              <a:spcBef>
                <a:spcPts val="0"/>
              </a:spcBef>
              <a:spcAft>
                <a:spcPts val="0"/>
              </a:spcAft>
              <a:buSzPts val="1100"/>
              <a:buChar char="○"/>
              <a:defRPr sz="1100"/>
            </a:lvl8pPr>
            <a:lvl9pPr indent="-298450" lvl="8" marL="4114800">
              <a:lnSpc>
                <a:spcPct val="100000"/>
              </a:lnSpc>
              <a:spcBef>
                <a:spcPts val="0"/>
              </a:spcBef>
              <a:spcAft>
                <a:spcPts val="0"/>
              </a:spcAft>
              <a:buSzPts val="1100"/>
              <a:buChar char="■"/>
              <a:defRPr sz="1100"/>
            </a:lvl9pPr>
          </a:lstStyle>
          <a:p/>
        </p:txBody>
      </p:sp>
      <p:sp>
        <p:nvSpPr>
          <p:cNvPr id="285" name="Google Shape;285;p30"/>
          <p:cNvSpPr txBox="1"/>
          <p:nvPr>
            <p:ph idx="4" type="body"/>
          </p:nvPr>
        </p:nvSpPr>
        <p:spPr>
          <a:xfrm>
            <a:off x="6169444" y="3380025"/>
            <a:ext cx="2548500" cy="1165200"/>
          </a:xfrm>
          <a:prstGeom prst="rect">
            <a:avLst/>
          </a:prstGeom>
        </p:spPr>
        <p:txBody>
          <a:bodyPr anchorCtr="0" anchor="t" bIns="91425" lIns="91425" spcFirstLastPara="1" rIns="91425" wrap="square" tIns="91425">
            <a:noAutofit/>
          </a:bodyPr>
          <a:lstStyle>
            <a:lvl1pPr indent="-298450" lvl="0" marL="457200">
              <a:lnSpc>
                <a:spcPct val="100000"/>
              </a:lnSpc>
              <a:spcBef>
                <a:spcPts val="0"/>
              </a:spcBef>
              <a:spcAft>
                <a:spcPts val="0"/>
              </a:spcAft>
              <a:buSzPts val="1100"/>
              <a:buChar char="●"/>
              <a:defRPr sz="1100"/>
            </a:lvl1pPr>
            <a:lvl2pPr indent="-298450" lvl="1" marL="914400">
              <a:lnSpc>
                <a:spcPct val="100000"/>
              </a:lnSpc>
              <a:spcBef>
                <a:spcPts val="0"/>
              </a:spcBef>
              <a:spcAft>
                <a:spcPts val="0"/>
              </a:spcAft>
              <a:buSzPts val="1100"/>
              <a:buChar char="○"/>
              <a:defRPr sz="1100"/>
            </a:lvl2pPr>
            <a:lvl3pPr indent="-298450" lvl="2" marL="1371600">
              <a:lnSpc>
                <a:spcPct val="100000"/>
              </a:lnSpc>
              <a:spcBef>
                <a:spcPts val="0"/>
              </a:spcBef>
              <a:spcAft>
                <a:spcPts val="0"/>
              </a:spcAft>
              <a:buSzPts val="1100"/>
              <a:buChar char="■"/>
              <a:defRPr sz="1100"/>
            </a:lvl3pPr>
            <a:lvl4pPr indent="-298450" lvl="3" marL="1828800">
              <a:lnSpc>
                <a:spcPct val="100000"/>
              </a:lnSpc>
              <a:spcBef>
                <a:spcPts val="0"/>
              </a:spcBef>
              <a:spcAft>
                <a:spcPts val="0"/>
              </a:spcAft>
              <a:buSzPts val="1100"/>
              <a:buChar char="●"/>
              <a:defRPr sz="1100"/>
            </a:lvl4pPr>
            <a:lvl5pPr indent="-298450" lvl="4" marL="2286000">
              <a:lnSpc>
                <a:spcPct val="100000"/>
              </a:lnSpc>
              <a:spcBef>
                <a:spcPts val="0"/>
              </a:spcBef>
              <a:spcAft>
                <a:spcPts val="0"/>
              </a:spcAft>
              <a:buSzPts val="1100"/>
              <a:buChar char="○"/>
              <a:defRPr sz="1100"/>
            </a:lvl5pPr>
            <a:lvl6pPr indent="-298450" lvl="5" marL="2743200">
              <a:lnSpc>
                <a:spcPct val="100000"/>
              </a:lnSpc>
              <a:spcBef>
                <a:spcPts val="0"/>
              </a:spcBef>
              <a:spcAft>
                <a:spcPts val="0"/>
              </a:spcAft>
              <a:buSzPts val="1100"/>
              <a:buChar char="■"/>
              <a:defRPr sz="1100"/>
            </a:lvl6pPr>
            <a:lvl7pPr indent="-298450" lvl="6" marL="3200400">
              <a:lnSpc>
                <a:spcPct val="100000"/>
              </a:lnSpc>
              <a:spcBef>
                <a:spcPts val="0"/>
              </a:spcBef>
              <a:spcAft>
                <a:spcPts val="0"/>
              </a:spcAft>
              <a:buSzPts val="1100"/>
              <a:buChar char="●"/>
              <a:defRPr sz="1100"/>
            </a:lvl7pPr>
            <a:lvl8pPr indent="-298450" lvl="7" marL="3657600">
              <a:lnSpc>
                <a:spcPct val="100000"/>
              </a:lnSpc>
              <a:spcBef>
                <a:spcPts val="0"/>
              </a:spcBef>
              <a:spcAft>
                <a:spcPts val="0"/>
              </a:spcAft>
              <a:buSzPts val="1100"/>
              <a:buChar char="○"/>
              <a:defRPr sz="1100"/>
            </a:lvl8pPr>
            <a:lvl9pPr indent="-298450" lvl="8" marL="4114800">
              <a:lnSpc>
                <a:spcPct val="100000"/>
              </a:lnSpc>
              <a:spcBef>
                <a:spcPts val="0"/>
              </a:spcBef>
              <a:spcAft>
                <a:spcPts val="0"/>
              </a:spcAft>
              <a:buSzPts val="1100"/>
              <a:buChar char="■"/>
              <a:defRPr sz="1100"/>
            </a:lvl9pPr>
          </a:lstStyle>
          <a:p/>
        </p:txBody>
      </p:sp>
      <p:grpSp>
        <p:nvGrpSpPr>
          <p:cNvPr id="286" name="Google Shape;286;p30"/>
          <p:cNvGrpSpPr/>
          <p:nvPr/>
        </p:nvGrpSpPr>
        <p:grpSpPr>
          <a:xfrm rot="2700000">
            <a:off x="-158299" y="3990584"/>
            <a:ext cx="1515219" cy="1081901"/>
            <a:chOff x="3509104" y="949065"/>
            <a:chExt cx="1958007" cy="1398062"/>
          </a:xfrm>
        </p:grpSpPr>
        <p:sp>
          <p:nvSpPr>
            <p:cNvPr id="287" name="Google Shape;287;p30"/>
            <p:cNvSpPr/>
            <p:nvPr/>
          </p:nvSpPr>
          <p:spPr>
            <a:xfrm rot="-1931549">
              <a:off x="4302435" y="1607360"/>
              <a:ext cx="1124007" cy="477020"/>
            </a:xfrm>
            <a:custGeom>
              <a:rect b="b" l="l" r="r" t="t"/>
              <a:pathLst>
                <a:path extrusionOk="0" h="345768" w="814737">
                  <a:moveTo>
                    <a:pt x="804830" y="218856"/>
                  </a:moveTo>
                  <a:cubicBezTo>
                    <a:pt x="729155" y="367840"/>
                    <a:pt x="532086" y="146335"/>
                    <a:pt x="320040" y="184960"/>
                  </a:cubicBezTo>
                  <a:cubicBezTo>
                    <a:pt x="175786" y="210973"/>
                    <a:pt x="80404" y="251176"/>
                    <a:pt x="0" y="345769"/>
                  </a:cubicBezTo>
                  <a:cubicBezTo>
                    <a:pt x="409903" y="-232038"/>
                    <a:pt x="889963" y="51742"/>
                    <a:pt x="804830" y="218856"/>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sz="1400">
                <a:solidFill>
                  <a:srgbClr val="000000"/>
                </a:solidFill>
                <a:latin typeface="Calibri"/>
                <a:ea typeface="Calibri"/>
                <a:cs typeface="Calibri"/>
                <a:sym typeface="Calibri"/>
              </a:endParaRPr>
            </a:p>
          </p:txBody>
        </p:sp>
        <p:sp>
          <p:nvSpPr>
            <p:cNvPr id="288" name="Google Shape;288;p30"/>
            <p:cNvSpPr/>
            <p:nvPr/>
          </p:nvSpPr>
          <p:spPr>
            <a:xfrm>
              <a:off x="3963048" y="949065"/>
              <a:ext cx="553783" cy="1135180"/>
            </a:xfrm>
            <a:custGeom>
              <a:rect b="b" l="l" r="r" t="t"/>
              <a:pathLst>
                <a:path extrusionOk="0" h="822594" w="401292">
                  <a:moveTo>
                    <a:pt x="401279" y="442645"/>
                  </a:moveTo>
                  <a:cubicBezTo>
                    <a:pt x="400491" y="299179"/>
                    <a:pt x="351618" y="151772"/>
                    <a:pt x="246777" y="54025"/>
                  </a:cubicBezTo>
                  <a:cubicBezTo>
                    <a:pt x="223129" y="31954"/>
                    <a:pt x="195539" y="11458"/>
                    <a:pt x="163220" y="3576"/>
                  </a:cubicBezTo>
                  <a:cubicBezTo>
                    <a:pt x="87545" y="-16131"/>
                    <a:pt x="2411" y="48507"/>
                    <a:pt x="47" y="126547"/>
                  </a:cubicBezTo>
                  <a:cubicBezTo>
                    <a:pt x="-2318" y="217987"/>
                    <a:pt x="85969" y="281049"/>
                    <a:pt x="150607" y="345687"/>
                  </a:cubicBezTo>
                  <a:cubicBezTo>
                    <a:pt x="275155" y="468658"/>
                    <a:pt x="335852" y="648385"/>
                    <a:pt x="316933" y="822594"/>
                  </a:cubicBezTo>
                  <a:cubicBezTo>
                    <a:pt x="369748" y="705930"/>
                    <a:pt x="402067" y="570346"/>
                    <a:pt x="401279" y="442645"/>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sz="1400">
                <a:solidFill>
                  <a:srgbClr val="000000"/>
                </a:solidFill>
                <a:latin typeface="Calibri"/>
                <a:ea typeface="Calibri"/>
                <a:cs typeface="Calibri"/>
                <a:sym typeface="Calibri"/>
              </a:endParaRPr>
            </a:p>
          </p:txBody>
        </p:sp>
        <p:sp>
          <p:nvSpPr>
            <p:cNvPr id="289" name="Google Shape;289;p30"/>
            <p:cNvSpPr/>
            <p:nvPr/>
          </p:nvSpPr>
          <p:spPr>
            <a:xfrm rot="972124">
              <a:off x="3553815" y="1552776"/>
              <a:ext cx="806965" cy="435346"/>
            </a:xfrm>
            <a:custGeom>
              <a:rect b="b" l="l" r="r" t="t"/>
              <a:pathLst>
                <a:path extrusionOk="0" h="315514" w="584842">
                  <a:moveTo>
                    <a:pt x="277415" y="198059"/>
                  </a:moveTo>
                  <a:cubicBezTo>
                    <a:pt x="234848" y="209883"/>
                    <a:pt x="194646" y="229590"/>
                    <a:pt x="150503" y="235896"/>
                  </a:cubicBezTo>
                  <a:cubicBezTo>
                    <a:pt x="93747" y="244567"/>
                    <a:pt x="28320" y="228802"/>
                    <a:pt x="6248" y="167316"/>
                  </a:cubicBezTo>
                  <a:cubicBezTo>
                    <a:pt x="-5576" y="134208"/>
                    <a:pt x="-58" y="97948"/>
                    <a:pt x="18072" y="68781"/>
                  </a:cubicBezTo>
                  <a:cubicBezTo>
                    <a:pt x="63004" y="-6105"/>
                    <a:pt x="148926" y="-5316"/>
                    <a:pt x="224601" y="4931"/>
                  </a:cubicBezTo>
                  <a:cubicBezTo>
                    <a:pt x="471331" y="38827"/>
                    <a:pt x="571442" y="272945"/>
                    <a:pt x="584843" y="315512"/>
                  </a:cubicBezTo>
                  <a:cubicBezTo>
                    <a:pt x="584843" y="316300"/>
                    <a:pt x="449259" y="150762"/>
                    <a:pt x="277415" y="198059"/>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sz="1400">
                <a:solidFill>
                  <a:srgbClr val="000000"/>
                </a:solidFill>
                <a:latin typeface="Calibri"/>
                <a:ea typeface="Calibri"/>
                <a:cs typeface="Calibri"/>
                <a:sym typeface="Calibri"/>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5 Timeline">
  <p:cSld name="CUSTOM_14">
    <p:spTree>
      <p:nvGrpSpPr>
        <p:cNvPr id="290" name="Shape 290"/>
        <p:cNvGrpSpPr/>
        <p:nvPr/>
      </p:nvGrpSpPr>
      <p:grpSpPr>
        <a:xfrm>
          <a:off x="0" y="0"/>
          <a:ext cx="0" cy="0"/>
          <a:chOff x="0" y="0"/>
          <a:chExt cx="0" cy="0"/>
        </a:xfrm>
      </p:grpSpPr>
      <p:sp>
        <p:nvSpPr>
          <p:cNvPr id="291" name="Google Shape;291;p31"/>
          <p:cNvSpPr txBox="1"/>
          <p:nvPr>
            <p:ph idx="1" type="subTitle"/>
          </p:nvPr>
        </p:nvSpPr>
        <p:spPr>
          <a:xfrm>
            <a:off x="311700" y="1737000"/>
            <a:ext cx="1498200" cy="455100"/>
          </a:xfrm>
          <a:prstGeom prst="rect">
            <a:avLst/>
          </a:prstGeom>
        </p:spPr>
        <p:txBody>
          <a:bodyPr anchorCtr="0" anchor="t" bIns="91425" lIns="91425" spcFirstLastPara="1" rIns="91425" wrap="square" tIns="91425">
            <a:noAutofit/>
          </a:bodyPr>
          <a:lstStyle>
            <a:lvl1pPr lvl="0" algn="ctr">
              <a:spcBef>
                <a:spcPts val="0"/>
              </a:spcBef>
              <a:spcAft>
                <a:spcPts val="0"/>
              </a:spcAft>
              <a:buSzPts val="1700"/>
              <a:buNone/>
              <a:defRPr b="1" sz="1700"/>
            </a:lvl1pPr>
            <a:lvl2pPr lvl="1" algn="ctr">
              <a:spcBef>
                <a:spcPts val="1600"/>
              </a:spcBef>
              <a:spcAft>
                <a:spcPts val="0"/>
              </a:spcAft>
              <a:buSzPts val="1700"/>
              <a:buNone/>
              <a:defRPr b="1" sz="1700"/>
            </a:lvl2pPr>
            <a:lvl3pPr lvl="2" algn="ctr">
              <a:spcBef>
                <a:spcPts val="1600"/>
              </a:spcBef>
              <a:spcAft>
                <a:spcPts val="0"/>
              </a:spcAft>
              <a:buSzPts val="1700"/>
              <a:buNone/>
              <a:defRPr b="1" sz="1700"/>
            </a:lvl3pPr>
            <a:lvl4pPr lvl="3" algn="ctr">
              <a:spcBef>
                <a:spcPts val="1600"/>
              </a:spcBef>
              <a:spcAft>
                <a:spcPts val="0"/>
              </a:spcAft>
              <a:buSzPts val="1700"/>
              <a:buNone/>
              <a:defRPr b="1" sz="1700"/>
            </a:lvl4pPr>
            <a:lvl5pPr lvl="4" algn="ctr">
              <a:spcBef>
                <a:spcPts val="1600"/>
              </a:spcBef>
              <a:spcAft>
                <a:spcPts val="0"/>
              </a:spcAft>
              <a:buSzPts val="1700"/>
              <a:buNone/>
              <a:defRPr b="1" sz="1700"/>
            </a:lvl5pPr>
            <a:lvl6pPr lvl="5" algn="ctr">
              <a:spcBef>
                <a:spcPts val="1600"/>
              </a:spcBef>
              <a:spcAft>
                <a:spcPts val="0"/>
              </a:spcAft>
              <a:buSzPts val="1700"/>
              <a:buNone/>
              <a:defRPr b="1" sz="1700"/>
            </a:lvl6pPr>
            <a:lvl7pPr lvl="6" algn="ctr">
              <a:spcBef>
                <a:spcPts val="1600"/>
              </a:spcBef>
              <a:spcAft>
                <a:spcPts val="0"/>
              </a:spcAft>
              <a:buSzPts val="1700"/>
              <a:buNone/>
              <a:defRPr b="1" sz="1700"/>
            </a:lvl7pPr>
            <a:lvl8pPr lvl="7" algn="ctr">
              <a:spcBef>
                <a:spcPts val="1600"/>
              </a:spcBef>
              <a:spcAft>
                <a:spcPts val="0"/>
              </a:spcAft>
              <a:buSzPts val="1700"/>
              <a:buNone/>
              <a:defRPr b="1" sz="1700"/>
            </a:lvl8pPr>
            <a:lvl9pPr lvl="8" algn="ctr">
              <a:spcBef>
                <a:spcPts val="1600"/>
              </a:spcBef>
              <a:spcAft>
                <a:spcPts val="1600"/>
              </a:spcAft>
              <a:buSzPts val="1700"/>
              <a:buNone/>
              <a:defRPr b="1" sz="1700"/>
            </a:lvl9pPr>
          </a:lstStyle>
          <a:p/>
        </p:txBody>
      </p:sp>
      <p:sp>
        <p:nvSpPr>
          <p:cNvPr id="292" name="Google Shape;292;p31"/>
          <p:cNvSpPr txBox="1"/>
          <p:nvPr>
            <p:ph idx="2" type="subTitle"/>
          </p:nvPr>
        </p:nvSpPr>
        <p:spPr>
          <a:xfrm>
            <a:off x="2081533" y="1737000"/>
            <a:ext cx="1498200" cy="455100"/>
          </a:xfrm>
          <a:prstGeom prst="rect">
            <a:avLst/>
          </a:prstGeom>
        </p:spPr>
        <p:txBody>
          <a:bodyPr anchorCtr="0" anchor="t" bIns="91425" lIns="91425" spcFirstLastPara="1" rIns="91425" wrap="square" tIns="91425">
            <a:noAutofit/>
          </a:bodyPr>
          <a:lstStyle>
            <a:lvl1pPr lvl="0" algn="ctr">
              <a:spcBef>
                <a:spcPts val="0"/>
              </a:spcBef>
              <a:spcAft>
                <a:spcPts val="0"/>
              </a:spcAft>
              <a:buSzPts val="1700"/>
              <a:buNone/>
              <a:defRPr b="1" sz="1700"/>
            </a:lvl1pPr>
            <a:lvl2pPr lvl="1" algn="ctr">
              <a:spcBef>
                <a:spcPts val="1600"/>
              </a:spcBef>
              <a:spcAft>
                <a:spcPts val="0"/>
              </a:spcAft>
              <a:buSzPts val="1700"/>
              <a:buNone/>
              <a:defRPr b="1" sz="1700"/>
            </a:lvl2pPr>
            <a:lvl3pPr lvl="2" algn="ctr">
              <a:spcBef>
                <a:spcPts val="1600"/>
              </a:spcBef>
              <a:spcAft>
                <a:spcPts val="0"/>
              </a:spcAft>
              <a:buSzPts val="1700"/>
              <a:buNone/>
              <a:defRPr b="1" sz="1700"/>
            </a:lvl3pPr>
            <a:lvl4pPr lvl="3" algn="ctr">
              <a:spcBef>
                <a:spcPts val="1600"/>
              </a:spcBef>
              <a:spcAft>
                <a:spcPts val="0"/>
              </a:spcAft>
              <a:buSzPts val="1700"/>
              <a:buNone/>
              <a:defRPr b="1" sz="1700"/>
            </a:lvl4pPr>
            <a:lvl5pPr lvl="4" algn="ctr">
              <a:spcBef>
                <a:spcPts val="1600"/>
              </a:spcBef>
              <a:spcAft>
                <a:spcPts val="0"/>
              </a:spcAft>
              <a:buSzPts val="1700"/>
              <a:buNone/>
              <a:defRPr b="1" sz="1700"/>
            </a:lvl5pPr>
            <a:lvl6pPr lvl="5" algn="ctr">
              <a:spcBef>
                <a:spcPts val="1600"/>
              </a:spcBef>
              <a:spcAft>
                <a:spcPts val="0"/>
              </a:spcAft>
              <a:buSzPts val="1700"/>
              <a:buNone/>
              <a:defRPr b="1" sz="1700"/>
            </a:lvl6pPr>
            <a:lvl7pPr lvl="6" algn="ctr">
              <a:spcBef>
                <a:spcPts val="1600"/>
              </a:spcBef>
              <a:spcAft>
                <a:spcPts val="0"/>
              </a:spcAft>
              <a:buSzPts val="1700"/>
              <a:buNone/>
              <a:defRPr b="1" sz="1700"/>
            </a:lvl7pPr>
            <a:lvl8pPr lvl="7" algn="ctr">
              <a:spcBef>
                <a:spcPts val="1600"/>
              </a:spcBef>
              <a:spcAft>
                <a:spcPts val="0"/>
              </a:spcAft>
              <a:buSzPts val="1700"/>
              <a:buNone/>
              <a:defRPr b="1" sz="1700"/>
            </a:lvl8pPr>
            <a:lvl9pPr lvl="8" algn="ctr">
              <a:spcBef>
                <a:spcPts val="1600"/>
              </a:spcBef>
              <a:spcAft>
                <a:spcPts val="1600"/>
              </a:spcAft>
              <a:buSzPts val="1700"/>
              <a:buNone/>
              <a:defRPr b="1" sz="1700"/>
            </a:lvl9pPr>
          </a:lstStyle>
          <a:p/>
        </p:txBody>
      </p:sp>
      <p:sp>
        <p:nvSpPr>
          <p:cNvPr id="293" name="Google Shape;293;p31"/>
          <p:cNvSpPr txBox="1"/>
          <p:nvPr>
            <p:ph idx="3" type="subTitle"/>
          </p:nvPr>
        </p:nvSpPr>
        <p:spPr>
          <a:xfrm>
            <a:off x="3851365" y="1756875"/>
            <a:ext cx="1498200" cy="455100"/>
          </a:xfrm>
          <a:prstGeom prst="rect">
            <a:avLst/>
          </a:prstGeom>
        </p:spPr>
        <p:txBody>
          <a:bodyPr anchorCtr="0" anchor="t" bIns="91425" lIns="91425" spcFirstLastPara="1" rIns="91425" wrap="square" tIns="91425">
            <a:noAutofit/>
          </a:bodyPr>
          <a:lstStyle>
            <a:lvl1pPr lvl="0" algn="ctr">
              <a:spcBef>
                <a:spcPts val="0"/>
              </a:spcBef>
              <a:spcAft>
                <a:spcPts val="0"/>
              </a:spcAft>
              <a:buSzPts val="1700"/>
              <a:buNone/>
              <a:defRPr b="1" sz="1700"/>
            </a:lvl1pPr>
            <a:lvl2pPr lvl="1" algn="ctr">
              <a:spcBef>
                <a:spcPts val="1600"/>
              </a:spcBef>
              <a:spcAft>
                <a:spcPts val="0"/>
              </a:spcAft>
              <a:buSzPts val="1700"/>
              <a:buNone/>
              <a:defRPr b="1" sz="1700"/>
            </a:lvl2pPr>
            <a:lvl3pPr lvl="2" algn="ctr">
              <a:spcBef>
                <a:spcPts val="1600"/>
              </a:spcBef>
              <a:spcAft>
                <a:spcPts val="0"/>
              </a:spcAft>
              <a:buSzPts val="1700"/>
              <a:buNone/>
              <a:defRPr b="1" sz="1700"/>
            </a:lvl3pPr>
            <a:lvl4pPr lvl="3" algn="ctr">
              <a:spcBef>
                <a:spcPts val="1600"/>
              </a:spcBef>
              <a:spcAft>
                <a:spcPts val="0"/>
              </a:spcAft>
              <a:buSzPts val="1700"/>
              <a:buNone/>
              <a:defRPr b="1" sz="1700"/>
            </a:lvl4pPr>
            <a:lvl5pPr lvl="4" algn="ctr">
              <a:spcBef>
                <a:spcPts val="1600"/>
              </a:spcBef>
              <a:spcAft>
                <a:spcPts val="0"/>
              </a:spcAft>
              <a:buSzPts val="1700"/>
              <a:buNone/>
              <a:defRPr b="1" sz="1700"/>
            </a:lvl5pPr>
            <a:lvl6pPr lvl="5" algn="ctr">
              <a:spcBef>
                <a:spcPts val="1600"/>
              </a:spcBef>
              <a:spcAft>
                <a:spcPts val="0"/>
              </a:spcAft>
              <a:buSzPts val="1700"/>
              <a:buNone/>
              <a:defRPr b="1" sz="1700"/>
            </a:lvl6pPr>
            <a:lvl7pPr lvl="6" algn="ctr">
              <a:spcBef>
                <a:spcPts val="1600"/>
              </a:spcBef>
              <a:spcAft>
                <a:spcPts val="0"/>
              </a:spcAft>
              <a:buSzPts val="1700"/>
              <a:buNone/>
              <a:defRPr b="1" sz="1700"/>
            </a:lvl7pPr>
            <a:lvl8pPr lvl="7" algn="ctr">
              <a:spcBef>
                <a:spcPts val="1600"/>
              </a:spcBef>
              <a:spcAft>
                <a:spcPts val="0"/>
              </a:spcAft>
              <a:buSzPts val="1700"/>
              <a:buNone/>
              <a:defRPr b="1" sz="1700"/>
            </a:lvl8pPr>
            <a:lvl9pPr lvl="8" algn="ctr">
              <a:spcBef>
                <a:spcPts val="1600"/>
              </a:spcBef>
              <a:spcAft>
                <a:spcPts val="1600"/>
              </a:spcAft>
              <a:buSzPts val="1700"/>
              <a:buNone/>
              <a:defRPr b="1" sz="1700"/>
            </a:lvl9pPr>
          </a:lstStyle>
          <a:p/>
        </p:txBody>
      </p:sp>
      <p:sp>
        <p:nvSpPr>
          <p:cNvPr id="294" name="Google Shape;294;p31"/>
          <p:cNvSpPr txBox="1"/>
          <p:nvPr>
            <p:ph idx="4" type="subTitle"/>
          </p:nvPr>
        </p:nvSpPr>
        <p:spPr>
          <a:xfrm>
            <a:off x="5621198" y="1756875"/>
            <a:ext cx="1498200" cy="455100"/>
          </a:xfrm>
          <a:prstGeom prst="rect">
            <a:avLst/>
          </a:prstGeom>
        </p:spPr>
        <p:txBody>
          <a:bodyPr anchorCtr="0" anchor="t" bIns="91425" lIns="91425" spcFirstLastPara="1" rIns="91425" wrap="square" tIns="91425">
            <a:noAutofit/>
          </a:bodyPr>
          <a:lstStyle>
            <a:lvl1pPr lvl="0" algn="ctr">
              <a:spcBef>
                <a:spcPts val="0"/>
              </a:spcBef>
              <a:spcAft>
                <a:spcPts val="0"/>
              </a:spcAft>
              <a:buSzPts val="1700"/>
              <a:buNone/>
              <a:defRPr b="1" sz="1700"/>
            </a:lvl1pPr>
            <a:lvl2pPr lvl="1" algn="ctr">
              <a:spcBef>
                <a:spcPts val="1600"/>
              </a:spcBef>
              <a:spcAft>
                <a:spcPts val="0"/>
              </a:spcAft>
              <a:buSzPts val="1700"/>
              <a:buNone/>
              <a:defRPr b="1" sz="1700"/>
            </a:lvl2pPr>
            <a:lvl3pPr lvl="2" algn="ctr">
              <a:spcBef>
                <a:spcPts val="1600"/>
              </a:spcBef>
              <a:spcAft>
                <a:spcPts val="0"/>
              </a:spcAft>
              <a:buSzPts val="1700"/>
              <a:buNone/>
              <a:defRPr b="1" sz="1700"/>
            </a:lvl3pPr>
            <a:lvl4pPr lvl="3" algn="ctr">
              <a:spcBef>
                <a:spcPts val="1600"/>
              </a:spcBef>
              <a:spcAft>
                <a:spcPts val="0"/>
              </a:spcAft>
              <a:buSzPts val="1700"/>
              <a:buNone/>
              <a:defRPr b="1" sz="1700"/>
            </a:lvl4pPr>
            <a:lvl5pPr lvl="4" algn="ctr">
              <a:spcBef>
                <a:spcPts val="1600"/>
              </a:spcBef>
              <a:spcAft>
                <a:spcPts val="0"/>
              </a:spcAft>
              <a:buSzPts val="1700"/>
              <a:buNone/>
              <a:defRPr b="1" sz="1700"/>
            </a:lvl5pPr>
            <a:lvl6pPr lvl="5" algn="ctr">
              <a:spcBef>
                <a:spcPts val="1600"/>
              </a:spcBef>
              <a:spcAft>
                <a:spcPts val="0"/>
              </a:spcAft>
              <a:buSzPts val="1700"/>
              <a:buNone/>
              <a:defRPr b="1" sz="1700"/>
            </a:lvl6pPr>
            <a:lvl7pPr lvl="6" algn="ctr">
              <a:spcBef>
                <a:spcPts val="1600"/>
              </a:spcBef>
              <a:spcAft>
                <a:spcPts val="0"/>
              </a:spcAft>
              <a:buSzPts val="1700"/>
              <a:buNone/>
              <a:defRPr b="1" sz="1700"/>
            </a:lvl7pPr>
            <a:lvl8pPr lvl="7" algn="ctr">
              <a:spcBef>
                <a:spcPts val="1600"/>
              </a:spcBef>
              <a:spcAft>
                <a:spcPts val="0"/>
              </a:spcAft>
              <a:buSzPts val="1700"/>
              <a:buNone/>
              <a:defRPr b="1" sz="1700"/>
            </a:lvl8pPr>
            <a:lvl9pPr lvl="8" algn="ctr">
              <a:spcBef>
                <a:spcPts val="1600"/>
              </a:spcBef>
              <a:spcAft>
                <a:spcPts val="1600"/>
              </a:spcAft>
              <a:buSzPts val="1700"/>
              <a:buNone/>
              <a:defRPr b="1" sz="1700"/>
            </a:lvl9pPr>
          </a:lstStyle>
          <a:p/>
        </p:txBody>
      </p:sp>
      <p:sp>
        <p:nvSpPr>
          <p:cNvPr id="295" name="Google Shape;295;p31"/>
          <p:cNvSpPr txBox="1"/>
          <p:nvPr>
            <p:ph idx="5" type="subTitle"/>
          </p:nvPr>
        </p:nvSpPr>
        <p:spPr>
          <a:xfrm>
            <a:off x="7391030" y="1737000"/>
            <a:ext cx="1498200" cy="455100"/>
          </a:xfrm>
          <a:prstGeom prst="rect">
            <a:avLst/>
          </a:prstGeom>
        </p:spPr>
        <p:txBody>
          <a:bodyPr anchorCtr="0" anchor="t" bIns="91425" lIns="91425" spcFirstLastPara="1" rIns="91425" wrap="square" tIns="91425">
            <a:noAutofit/>
          </a:bodyPr>
          <a:lstStyle>
            <a:lvl1pPr lvl="0" algn="ctr">
              <a:spcBef>
                <a:spcPts val="0"/>
              </a:spcBef>
              <a:spcAft>
                <a:spcPts val="0"/>
              </a:spcAft>
              <a:buSzPts val="1700"/>
              <a:buNone/>
              <a:defRPr b="1" sz="1700"/>
            </a:lvl1pPr>
            <a:lvl2pPr lvl="1" algn="ctr">
              <a:spcBef>
                <a:spcPts val="1600"/>
              </a:spcBef>
              <a:spcAft>
                <a:spcPts val="0"/>
              </a:spcAft>
              <a:buSzPts val="1700"/>
              <a:buNone/>
              <a:defRPr b="1" sz="1700"/>
            </a:lvl2pPr>
            <a:lvl3pPr lvl="2" algn="ctr">
              <a:spcBef>
                <a:spcPts val="1600"/>
              </a:spcBef>
              <a:spcAft>
                <a:spcPts val="0"/>
              </a:spcAft>
              <a:buSzPts val="1700"/>
              <a:buNone/>
              <a:defRPr b="1" sz="1700"/>
            </a:lvl3pPr>
            <a:lvl4pPr lvl="3" algn="ctr">
              <a:spcBef>
                <a:spcPts val="1600"/>
              </a:spcBef>
              <a:spcAft>
                <a:spcPts val="0"/>
              </a:spcAft>
              <a:buSzPts val="1700"/>
              <a:buNone/>
              <a:defRPr b="1" sz="1700"/>
            </a:lvl4pPr>
            <a:lvl5pPr lvl="4" algn="ctr">
              <a:spcBef>
                <a:spcPts val="1600"/>
              </a:spcBef>
              <a:spcAft>
                <a:spcPts val="0"/>
              </a:spcAft>
              <a:buSzPts val="1700"/>
              <a:buNone/>
              <a:defRPr b="1" sz="1700"/>
            </a:lvl5pPr>
            <a:lvl6pPr lvl="5" algn="ctr">
              <a:spcBef>
                <a:spcPts val="1600"/>
              </a:spcBef>
              <a:spcAft>
                <a:spcPts val="0"/>
              </a:spcAft>
              <a:buSzPts val="1700"/>
              <a:buNone/>
              <a:defRPr b="1" sz="1700"/>
            </a:lvl6pPr>
            <a:lvl7pPr lvl="6" algn="ctr">
              <a:spcBef>
                <a:spcPts val="1600"/>
              </a:spcBef>
              <a:spcAft>
                <a:spcPts val="0"/>
              </a:spcAft>
              <a:buSzPts val="1700"/>
              <a:buNone/>
              <a:defRPr b="1" sz="1700"/>
            </a:lvl7pPr>
            <a:lvl8pPr lvl="7" algn="ctr">
              <a:spcBef>
                <a:spcPts val="1600"/>
              </a:spcBef>
              <a:spcAft>
                <a:spcPts val="0"/>
              </a:spcAft>
              <a:buSzPts val="1700"/>
              <a:buNone/>
              <a:defRPr b="1" sz="1700"/>
            </a:lvl8pPr>
            <a:lvl9pPr lvl="8" algn="ctr">
              <a:spcBef>
                <a:spcPts val="1600"/>
              </a:spcBef>
              <a:spcAft>
                <a:spcPts val="1600"/>
              </a:spcAft>
              <a:buSzPts val="1700"/>
              <a:buNone/>
              <a:defRPr b="1" sz="1700"/>
            </a:lvl9pPr>
          </a:lstStyle>
          <a:p/>
        </p:txBody>
      </p:sp>
      <p:sp>
        <p:nvSpPr>
          <p:cNvPr id="296" name="Google Shape;296;p31"/>
          <p:cNvSpPr txBox="1"/>
          <p:nvPr>
            <p:ph type="title"/>
          </p:nvPr>
        </p:nvSpPr>
        <p:spPr>
          <a:xfrm>
            <a:off x="311700" y="730775"/>
            <a:ext cx="8520600" cy="572700"/>
          </a:xfrm>
          <a:prstGeom prst="rect">
            <a:avLst/>
          </a:prstGeom>
        </p:spPr>
        <p:txBody>
          <a:bodyPr anchorCtr="0" anchor="t" bIns="91425" lIns="91425" spcFirstLastPara="1" rIns="91425" wrap="square" tIns="91425">
            <a:noAutofit/>
          </a:bodyPr>
          <a:lstStyle>
            <a:lvl1pPr indent="0" lvl="0" marL="0" marR="0" algn="l">
              <a:lnSpc>
                <a:spcPct val="100000"/>
              </a:lnSpc>
              <a:spcBef>
                <a:spcPts val="0"/>
              </a:spcBef>
              <a:spcAft>
                <a:spcPts val="0"/>
              </a:spcAft>
              <a:buClr>
                <a:schemeClr val="dk1"/>
              </a:buClr>
              <a:buSzPts val="3000"/>
              <a:buFont typeface="Aldrich"/>
              <a:buNone/>
              <a:defRPr/>
            </a:lvl1pPr>
            <a:lvl2pPr lvl="1">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p:txBody>
      </p:sp>
      <p:sp>
        <p:nvSpPr>
          <p:cNvPr id="297" name="Google Shape;297;p31"/>
          <p:cNvSpPr txBox="1"/>
          <p:nvPr>
            <p:ph idx="6" type="body"/>
          </p:nvPr>
        </p:nvSpPr>
        <p:spPr>
          <a:xfrm>
            <a:off x="311700" y="2428969"/>
            <a:ext cx="1498200" cy="1747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8" name="Google Shape;298;p31"/>
          <p:cNvSpPr txBox="1"/>
          <p:nvPr>
            <p:ph idx="7" type="body"/>
          </p:nvPr>
        </p:nvSpPr>
        <p:spPr>
          <a:xfrm>
            <a:off x="2081531" y="2428969"/>
            <a:ext cx="1498200" cy="1747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9" name="Google Shape;299;p31"/>
          <p:cNvSpPr txBox="1"/>
          <p:nvPr>
            <p:ph idx="8" type="body"/>
          </p:nvPr>
        </p:nvSpPr>
        <p:spPr>
          <a:xfrm>
            <a:off x="3851363" y="2428969"/>
            <a:ext cx="1498200" cy="1747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0" name="Google Shape;300;p31"/>
          <p:cNvSpPr txBox="1"/>
          <p:nvPr>
            <p:ph idx="9" type="body"/>
          </p:nvPr>
        </p:nvSpPr>
        <p:spPr>
          <a:xfrm>
            <a:off x="5621194" y="2428969"/>
            <a:ext cx="1498200" cy="1747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1" name="Google Shape;301;p31"/>
          <p:cNvSpPr txBox="1"/>
          <p:nvPr>
            <p:ph idx="13" type="body"/>
          </p:nvPr>
        </p:nvSpPr>
        <p:spPr>
          <a:xfrm>
            <a:off x="7391025" y="2428969"/>
            <a:ext cx="1498200" cy="1747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6 Title and text left">
  <p:cSld name="CUSTOM_15">
    <p:spTree>
      <p:nvGrpSpPr>
        <p:cNvPr id="302" name="Shape 302"/>
        <p:cNvGrpSpPr/>
        <p:nvPr/>
      </p:nvGrpSpPr>
      <p:grpSpPr>
        <a:xfrm>
          <a:off x="0" y="0"/>
          <a:ext cx="0" cy="0"/>
          <a:chOff x="0" y="0"/>
          <a:chExt cx="0" cy="0"/>
        </a:xfrm>
      </p:grpSpPr>
      <p:sp>
        <p:nvSpPr>
          <p:cNvPr id="303" name="Google Shape;303;p32"/>
          <p:cNvSpPr txBox="1"/>
          <p:nvPr>
            <p:ph type="title"/>
          </p:nvPr>
        </p:nvSpPr>
        <p:spPr>
          <a:xfrm>
            <a:off x="483150" y="730781"/>
            <a:ext cx="4186200" cy="572700"/>
          </a:xfrm>
          <a:prstGeom prst="rect">
            <a:avLst/>
          </a:prstGeom>
        </p:spPr>
        <p:txBody>
          <a:bodyPr anchorCtr="0" anchor="t" bIns="91425" lIns="91425" spcFirstLastPara="1" rIns="91425" wrap="square" tIns="91425">
            <a:noAutofit/>
          </a:bodyPr>
          <a:lstStyle>
            <a:lvl1pPr indent="0" lvl="0" marL="0" marR="0" algn="r">
              <a:lnSpc>
                <a:spcPct val="100000"/>
              </a:lnSpc>
              <a:spcBef>
                <a:spcPts val="0"/>
              </a:spcBef>
              <a:spcAft>
                <a:spcPts val="0"/>
              </a:spcAft>
              <a:buClr>
                <a:schemeClr val="dk1"/>
              </a:buClr>
              <a:buSzPts val="3000"/>
              <a:buFont typeface="Aldrich"/>
              <a:buNone/>
              <a:defRPr/>
            </a:lvl1pPr>
            <a:lvl2pPr lvl="1" algn="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algn="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algn="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algn="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algn="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algn="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algn="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algn="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p:txBody>
      </p:sp>
      <p:sp>
        <p:nvSpPr>
          <p:cNvPr id="304" name="Google Shape;304;p32"/>
          <p:cNvSpPr txBox="1"/>
          <p:nvPr>
            <p:ph idx="1" type="body"/>
          </p:nvPr>
        </p:nvSpPr>
        <p:spPr>
          <a:xfrm>
            <a:off x="483038" y="1573275"/>
            <a:ext cx="4186200" cy="2674500"/>
          </a:xfrm>
          <a:prstGeom prst="rect">
            <a:avLst/>
          </a:prstGeom>
        </p:spPr>
        <p:txBody>
          <a:bodyPr anchorCtr="0" anchor="t" bIns="91425" lIns="91425" spcFirstLastPara="1" rIns="91425" wrap="square" tIns="91425">
            <a:noAutofit/>
          </a:bodyPr>
          <a:lstStyle>
            <a:lvl1pPr indent="-317500" lvl="0" marL="457200" algn="r">
              <a:spcBef>
                <a:spcPts val="0"/>
              </a:spcBef>
              <a:spcAft>
                <a:spcPts val="0"/>
              </a:spcAft>
              <a:buSzPts val="1400"/>
              <a:buChar char="●"/>
              <a:defRPr/>
            </a:lvl1pPr>
            <a:lvl2pPr indent="-317500" lvl="1" marL="914400" algn="r">
              <a:spcBef>
                <a:spcPts val="1600"/>
              </a:spcBef>
              <a:spcAft>
                <a:spcPts val="0"/>
              </a:spcAft>
              <a:buSzPts val="1400"/>
              <a:buChar char="○"/>
              <a:defRPr/>
            </a:lvl2pPr>
            <a:lvl3pPr indent="-317500" lvl="2" marL="1371600" algn="r">
              <a:spcBef>
                <a:spcPts val="1600"/>
              </a:spcBef>
              <a:spcAft>
                <a:spcPts val="0"/>
              </a:spcAft>
              <a:buSzPts val="1400"/>
              <a:buChar char="■"/>
              <a:defRPr/>
            </a:lvl3pPr>
            <a:lvl4pPr indent="-317500" lvl="3" marL="1828800" algn="r">
              <a:spcBef>
                <a:spcPts val="1600"/>
              </a:spcBef>
              <a:spcAft>
                <a:spcPts val="0"/>
              </a:spcAft>
              <a:buSzPts val="1400"/>
              <a:buChar char="●"/>
              <a:defRPr/>
            </a:lvl4pPr>
            <a:lvl5pPr indent="-317500" lvl="4" marL="2286000" algn="r">
              <a:spcBef>
                <a:spcPts val="1600"/>
              </a:spcBef>
              <a:spcAft>
                <a:spcPts val="0"/>
              </a:spcAft>
              <a:buSzPts val="1400"/>
              <a:buChar char="○"/>
              <a:defRPr/>
            </a:lvl5pPr>
            <a:lvl6pPr indent="-317500" lvl="5" marL="2743200" algn="r">
              <a:spcBef>
                <a:spcPts val="1600"/>
              </a:spcBef>
              <a:spcAft>
                <a:spcPts val="0"/>
              </a:spcAft>
              <a:buSzPts val="1400"/>
              <a:buChar char="■"/>
              <a:defRPr/>
            </a:lvl6pPr>
            <a:lvl7pPr indent="-317500" lvl="6" marL="3200400" algn="r">
              <a:spcBef>
                <a:spcPts val="1600"/>
              </a:spcBef>
              <a:spcAft>
                <a:spcPts val="0"/>
              </a:spcAft>
              <a:buSzPts val="1400"/>
              <a:buChar char="●"/>
              <a:defRPr/>
            </a:lvl7pPr>
            <a:lvl8pPr indent="-317500" lvl="7" marL="3657600" algn="r">
              <a:spcBef>
                <a:spcPts val="1600"/>
              </a:spcBef>
              <a:spcAft>
                <a:spcPts val="0"/>
              </a:spcAft>
              <a:buSzPts val="1400"/>
              <a:buChar char="○"/>
              <a:defRPr/>
            </a:lvl8pPr>
            <a:lvl9pPr indent="-317500" lvl="8" marL="4114800" algn="r">
              <a:spcBef>
                <a:spcPts val="1600"/>
              </a:spcBef>
              <a:spcAft>
                <a:spcPts val="1600"/>
              </a:spcAft>
              <a:buSzPts val="14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7 Title and text right">
  <p:cSld name="CUSTOM_16">
    <p:spTree>
      <p:nvGrpSpPr>
        <p:cNvPr id="305" name="Shape 305"/>
        <p:cNvGrpSpPr/>
        <p:nvPr/>
      </p:nvGrpSpPr>
      <p:grpSpPr>
        <a:xfrm>
          <a:off x="0" y="0"/>
          <a:ext cx="0" cy="0"/>
          <a:chOff x="0" y="0"/>
          <a:chExt cx="0" cy="0"/>
        </a:xfrm>
      </p:grpSpPr>
      <p:sp>
        <p:nvSpPr>
          <p:cNvPr id="306" name="Google Shape;306;p33"/>
          <p:cNvSpPr txBox="1"/>
          <p:nvPr>
            <p:ph type="title"/>
          </p:nvPr>
        </p:nvSpPr>
        <p:spPr>
          <a:xfrm>
            <a:off x="4483650" y="730781"/>
            <a:ext cx="4186200" cy="572700"/>
          </a:xfrm>
          <a:prstGeom prst="rect">
            <a:avLst/>
          </a:prstGeom>
        </p:spPr>
        <p:txBody>
          <a:bodyPr anchorCtr="0" anchor="t" bIns="91425" lIns="91425" spcFirstLastPara="1" rIns="91425" wrap="square" tIns="91425">
            <a:noAutofit/>
          </a:bodyPr>
          <a:lstStyle>
            <a:lvl1pPr indent="0" lvl="0" marL="0" marR="0" algn="l">
              <a:lnSpc>
                <a:spcPct val="100000"/>
              </a:lnSpc>
              <a:spcBef>
                <a:spcPts val="0"/>
              </a:spcBef>
              <a:spcAft>
                <a:spcPts val="0"/>
              </a:spcAft>
              <a:buClr>
                <a:schemeClr val="dk1"/>
              </a:buClr>
              <a:buSzPts val="3000"/>
              <a:buFont typeface="Aldrich"/>
              <a:buNone/>
              <a:defRPr/>
            </a:lvl1pPr>
            <a:lvl2pPr lvl="1">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p:txBody>
      </p:sp>
      <p:sp>
        <p:nvSpPr>
          <p:cNvPr id="307" name="Google Shape;307;p33"/>
          <p:cNvSpPr txBox="1"/>
          <p:nvPr>
            <p:ph idx="1" type="body"/>
          </p:nvPr>
        </p:nvSpPr>
        <p:spPr>
          <a:xfrm>
            <a:off x="4483725" y="1881319"/>
            <a:ext cx="4186200" cy="23301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8 Custom Layout 1">
  <p:cSld name="CUSTOM_17">
    <p:spTree>
      <p:nvGrpSpPr>
        <p:cNvPr id="308" name="Shape 308"/>
        <p:cNvGrpSpPr/>
        <p:nvPr/>
      </p:nvGrpSpPr>
      <p:grpSpPr>
        <a:xfrm>
          <a:off x="0" y="0"/>
          <a:ext cx="0" cy="0"/>
          <a:chOff x="0" y="0"/>
          <a:chExt cx="0" cy="0"/>
        </a:xfrm>
      </p:grpSpPr>
      <p:sp>
        <p:nvSpPr>
          <p:cNvPr id="309" name="Google Shape;309;p34"/>
          <p:cNvSpPr txBox="1"/>
          <p:nvPr>
            <p:ph idx="1" type="subTitle"/>
          </p:nvPr>
        </p:nvSpPr>
        <p:spPr>
          <a:xfrm>
            <a:off x="4597950" y="1887619"/>
            <a:ext cx="4186200" cy="5385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b="1" sz="1600"/>
            </a:lvl1pPr>
            <a:lvl2pPr lvl="1">
              <a:spcBef>
                <a:spcPts val="1600"/>
              </a:spcBef>
              <a:spcAft>
                <a:spcPts val="0"/>
              </a:spcAft>
              <a:buSzPts val="1600"/>
              <a:buNone/>
              <a:defRPr b="1" sz="1600"/>
            </a:lvl2pPr>
            <a:lvl3pPr lvl="2">
              <a:spcBef>
                <a:spcPts val="1600"/>
              </a:spcBef>
              <a:spcAft>
                <a:spcPts val="0"/>
              </a:spcAft>
              <a:buSzPts val="1600"/>
              <a:buNone/>
              <a:defRPr b="1" sz="1600"/>
            </a:lvl3pPr>
            <a:lvl4pPr lvl="3">
              <a:spcBef>
                <a:spcPts val="1600"/>
              </a:spcBef>
              <a:spcAft>
                <a:spcPts val="0"/>
              </a:spcAft>
              <a:buSzPts val="1600"/>
              <a:buNone/>
              <a:defRPr b="1" sz="1600"/>
            </a:lvl4pPr>
            <a:lvl5pPr lvl="4">
              <a:spcBef>
                <a:spcPts val="1600"/>
              </a:spcBef>
              <a:spcAft>
                <a:spcPts val="0"/>
              </a:spcAft>
              <a:buSzPts val="1600"/>
              <a:buNone/>
              <a:defRPr b="1" sz="1600"/>
            </a:lvl5pPr>
            <a:lvl6pPr lvl="5">
              <a:spcBef>
                <a:spcPts val="1600"/>
              </a:spcBef>
              <a:spcAft>
                <a:spcPts val="0"/>
              </a:spcAft>
              <a:buSzPts val="1600"/>
              <a:buNone/>
              <a:defRPr b="1" sz="1600"/>
            </a:lvl6pPr>
            <a:lvl7pPr lvl="6">
              <a:spcBef>
                <a:spcPts val="1600"/>
              </a:spcBef>
              <a:spcAft>
                <a:spcPts val="0"/>
              </a:spcAft>
              <a:buSzPts val="1600"/>
              <a:buNone/>
              <a:defRPr b="1" sz="1600"/>
            </a:lvl7pPr>
            <a:lvl8pPr lvl="7">
              <a:spcBef>
                <a:spcPts val="1600"/>
              </a:spcBef>
              <a:spcAft>
                <a:spcPts val="0"/>
              </a:spcAft>
              <a:buSzPts val="1600"/>
              <a:buNone/>
              <a:defRPr b="1" sz="1600"/>
            </a:lvl8pPr>
            <a:lvl9pPr lvl="8">
              <a:spcBef>
                <a:spcPts val="1600"/>
              </a:spcBef>
              <a:spcAft>
                <a:spcPts val="1600"/>
              </a:spcAft>
              <a:buSzPts val="1600"/>
              <a:buNone/>
              <a:defRPr b="1" sz="1600"/>
            </a:lvl9pPr>
          </a:lstStyle>
          <a:p/>
        </p:txBody>
      </p:sp>
      <p:sp>
        <p:nvSpPr>
          <p:cNvPr id="310" name="Google Shape;310;p34"/>
          <p:cNvSpPr txBox="1"/>
          <p:nvPr>
            <p:ph type="title"/>
          </p:nvPr>
        </p:nvSpPr>
        <p:spPr>
          <a:xfrm>
            <a:off x="4597950" y="730781"/>
            <a:ext cx="4186200" cy="572700"/>
          </a:xfrm>
          <a:prstGeom prst="rect">
            <a:avLst/>
          </a:prstGeom>
        </p:spPr>
        <p:txBody>
          <a:bodyPr anchorCtr="0" anchor="t" bIns="91425" lIns="91425" spcFirstLastPara="1" rIns="91425" wrap="square" tIns="91425">
            <a:noAutofit/>
          </a:bodyPr>
          <a:lstStyle>
            <a:lvl1pPr indent="0" lvl="0" marL="0" marR="0" algn="l">
              <a:lnSpc>
                <a:spcPct val="100000"/>
              </a:lnSpc>
              <a:spcBef>
                <a:spcPts val="0"/>
              </a:spcBef>
              <a:spcAft>
                <a:spcPts val="0"/>
              </a:spcAft>
              <a:buClr>
                <a:schemeClr val="dk1"/>
              </a:buClr>
              <a:buSzPts val="5300"/>
              <a:buFont typeface="Aldrich"/>
              <a:buNone/>
              <a:defRPr sz="5300"/>
            </a:lvl1pPr>
            <a:lvl2pPr lvl="1">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p:txBody>
      </p:sp>
      <p:sp>
        <p:nvSpPr>
          <p:cNvPr id="311" name="Google Shape;311;p34"/>
          <p:cNvSpPr txBox="1"/>
          <p:nvPr>
            <p:ph idx="2" type="body"/>
          </p:nvPr>
        </p:nvSpPr>
        <p:spPr>
          <a:xfrm>
            <a:off x="4597988" y="2536219"/>
            <a:ext cx="4186200" cy="10062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17500" lvl="1" marL="914400">
              <a:lnSpc>
                <a:spcPct val="100000"/>
              </a:lnSpc>
              <a:spcBef>
                <a:spcPts val="0"/>
              </a:spcBef>
              <a:spcAft>
                <a:spcPts val="0"/>
              </a:spcAft>
              <a:buSzPts val="1400"/>
              <a:buChar char="○"/>
              <a:defRPr/>
            </a:lvl2pPr>
            <a:lvl3pPr indent="-317500" lvl="2" marL="1371600">
              <a:lnSpc>
                <a:spcPct val="100000"/>
              </a:lnSpc>
              <a:spcBef>
                <a:spcPts val="0"/>
              </a:spcBef>
              <a:spcAft>
                <a:spcPts val="0"/>
              </a:spcAft>
              <a:buSzPts val="1400"/>
              <a:buChar char="■"/>
              <a:defRPr/>
            </a:lvl3pPr>
            <a:lvl4pPr indent="-317500" lvl="3" marL="1828800">
              <a:lnSpc>
                <a:spcPct val="100000"/>
              </a:lnSpc>
              <a:spcBef>
                <a:spcPts val="0"/>
              </a:spcBef>
              <a:spcAft>
                <a:spcPts val="0"/>
              </a:spcAft>
              <a:buSzPts val="1400"/>
              <a:buChar char="●"/>
              <a:defRPr/>
            </a:lvl4pPr>
            <a:lvl5pPr indent="-317500" lvl="4" marL="2286000">
              <a:lnSpc>
                <a:spcPct val="100000"/>
              </a:lnSpc>
              <a:spcBef>
                <a:spcPts val="0"/>
              </a:spcBef>
              <a:spcAft>
                <a:spcPts val="0"/>
              </a:spcAft>
              <a:buSzPts val="1400"/>
              <a:buChar char="○"/>
              <a:defRPr/>
            </a:lvl5pPr>
            <a:lvl6pPr indent="-317500" lvl="5" marL="2743200">
              <a:lnSpc>
                <a:spcPct val="100000"/>
              </a:lnSpc>
              <a:spcBef>
                <a:spcPts val="0"/>
              </a:spcBef>
              <a:spcAft>
                <a:spcPts val="0"/>
              </a:spcAft>
              <a:buSzPts val="1400"/>
              <a:buChar char="■"/>
              <a:defRPr/>
            </a:lvl6pPr>
            <a:lvl7pPr indent="-317500" lvl="6" marL="3200400">
              <a:lnSpc>
                <a:spcPct val="100000"/>
              </a:lnSpc>
              <a:spcBef>
                <a:spcPts val="0"/>
              </a:spcBef>
              <a:spcAft>
                <a:spcPts val="0"/>
              </a:spcAft>
              <a:buSzPts val="1400"/>
              <a:buChar char="●"/>
              <a:defRPr/>
            </a:lvl7pPr>
            <a:lvl8pPr indent="-317500" lvl="7" marL="3657600">
              <a:lnSpc>
                <a:spcPct val="100000"/>
              </a:lnSpc>
              <a:spcBef>
                <a:spcPts val="0"/>
              </a:spcBef>
              <a:spcAft>
                <a:spcPts val="0"/>
              </a:spcAft>
              <a:buSzPts val="1400"/>
              <a:buChar char="○"/>
              <a:defRPr/>
            </a:lvl8pPr>
            <a:lvl9pPr indent="-317500" lvl="8" marL="4114800">
              <a:lnSpc>
                <a:spcPct val="100000"/>
              </a:lnSpc>
              <a:spcBef>
                <a:spcPts val="0"/>
              </a:spcBef>
              <a:spcAft>
                <a:spcPts val="0"/>
              </a:spcAft>
              <a:buSzPts val="1400"/>
              <a:buChar char="■"/>
              <a:defRPr/>
            </a:lvl9pPr>
          </a:lstStyle>
          <a:p/>
        </p:txBody>
      </p:sp>
      <p:sp>
        <p:nvSpPr>
          <p:cNvPr id="312" name="Google Shape;312;p34"/>
          <p:cNvSpPr/>
          <p:nvPr/>
        </p:nvSpPr>
        <p:spPr>
          <a:xfrm>
            <a:off x="716702" y="4639193"/>
            <a:ext cx="3661410" cy="183070"/>
          </a:xfrm>
          <a:custGeom>
            <a:rect b="b" l="l" r="r" t="t"/>
            <a:pathLst>
              <a:path extrusionOk="0" h="236219" w="4724400">
                <a:moveTo>
                  <a:pt x="2362200" y="236220"/>
                </a:moveTo>
                <a:cubicBezTo>
                  <a:pt x="3663315" y="236220"/>
                  <a:pt x="4724400" y="182880"/>
                  <a:pt x="4724400" y="118110"/>
                </a:cubicBezTo>
                <a:cubicBezTo>
                  <a:pt x="4724400" y="52388"/>
                  <a:pt x="3663315" y="0"/>
                  <a:pt x="2362200" y="0"/>
                </a:cubicBezTo>
                <a:cubicBezTo>
                  <a:pt x="1061085" y="0"/>
                  <a:pt x="0" y="53340"/>
                  <a:pt x="0" y="118110"/>
                </a:cubicBezTo>
                <a:cubicBezTo>
                  <a:pt x="0" y="182880"/>
                  <a:pt x="1061085" y="236220"/>
                  <a:pt x="2362200" y="236220"/>
                </a:cubicBezTo>
                <a:close/>
              </a:path>
            </a:pathLst>
          </a:custGeom>
          <a:solidFill>
            <a:srgbClr val="000000">
              <a:alpha val="2346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313" name="Google Shape;313;p34"/>
          <p:cNvSpPr/>
          <p:nvPr/>
        </p:nvSpPr>
        <p:spPr>
          <a:xfrm rot="-2700000">
            <a:off x="716934" y="857060"/>
            <a:ext cx="3657982" cy="3657982"/>
          </a:xfrm>
          <a:custGeom>
            <a:rect b="b" l="l" r="r" t="t"/>
            <a:pathLst>
              <a:path extrusionOk="0" h="4724354" w="4724354">
                <a:moveTo>
                  <a:pt x="4724355" y="2362177"/>
                </a:moveTo>
                <a:cubicBezTo>
                  <a:pt x="4724355" y="3666772"/>
                  <a:pt x="3666772" y="4724355"/>
                  <a:pt x="2362177" y="4724355"/>
                </a:cubicBezTo>
                <a:cubicBezTo>
                  <a:pt x="1057583" y="4724355"/>
                  <a:pt x="0" y="3666772"/>
                  <a:pt x="0" y="2362177"/>
                </a:cubicBezTo>
                <a:cubicBezTo>
                  <a:pt x="0" y="1057583"/>
                  <a:pt x="1057583" y="0"/>
                  <a:pt x="2362177" y="0"/>
                </a:cubicBezTo>
                <a:cubicBezTo>
                  <a:pt x="3666772" y="0"/>
                  <a:pt x="4724355" y="1057583"/>
                  <a:pt x="4724355" y="2362177"/>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nvGrpSpPr>
          <p:cNvPr id="314" name="Google Shape;314;p34"/>
          <p:cNvGrpSpPr/>
          <p:nvPr/>
        </p:nvGrpSpPr>
        <p:grpSpPr>
          <a:xfrm rot="3456601">
            <a:off x="3734875" y="1036536"/>
            <a:ext cx="1681830" cy="904228"/>
            <a:chOff x="3448893" y="949065"/>
            <a:chExt cx="2173513" cy="1168580"/>
          </a:xfrm>
        </p:grpSpPr>
        <p:sp>
          <p:nvSpPr>
            <p:cNvPr id="315" name="Google Shape;315;p34"/>
            <p:cNvSpPr/>
            <p:nvPr/>
          </p:nvSpPr>
          <p:spPr>
            <a:xfrm>
              <a:off x="4498069" y="1640485"/>
              <a:ext cx="1124337" cy="477160"/>
            </a:xfrm>
            <a:custGeom>
              <a:rect b="b" l="l" r="r" t="t"/>
              <a:pathLst>
                <a:path extrusionOk="0" h="345768" w="814737">
                  <a:moveTo>
                    <a:pt x="804830" y="218856"/>
                  </a:moveTo>
                  <a:cubicBezTo>
                    <a:pt x="729155" y="367840"/>
                    <a:pt x="532086" y="146335"/>
                    <a:pt x="320040" y="184960"/>
                  </a:cubicBezTo>
                  <a:cubicBezTo>
                    <a:pt x="175786" y="210973"/>
                    <a:pt x="80404" y="251176"/>
                    <a:pt x="0" y="345769"/>
                  </a:cubicBezTo>
                  <a:cubicBezTo>
                    <a:pt x="409903" y="-232038"/>
                    <a:pt x="889963" y="51742"/>
                    <a:pt x="804830" y="218856"/>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sz="1400">
                <a:solidFill>
                  <a:srgbClr val="000000"/>
                </a:solidFill>
                <a:latin typeface="Calibri"/>
                <a:ea typeface="Calibri"/>
                <a:cs typeface="Calibri"/>
                <a:sym typeface="Calibri"/>
              </a:endParaRPr>
            </a:p>
          </p:txBody>
        </p:sp>
        <p:sp>
          <p:nvSpPr>
            <p:cNvPr id="316" name="Google Shape;316;p34"/>
            <p:cNvSpPr/>
            <p:nvPr/>
          </p:nvSpPr>
          <p:spPr>
            <a:xfrm>
              <a:off x="3963048" y="949065"/>
              <a:ext cx="553783" cy="1135180"/>
            </a:xfrm>
            <a:custGeom>
              <a:rect b="b" l="l" r="r" t="t"/>
              <a:pathLst>
                <a:path extrusionOk="0" h="822594" w="401292">
                  <a:moveTo>
                    <a:pt x="401279" y="442645"/>
                  </a:moveTo>
                  <a:cubicBezTo>
                    <a:pt x="400491" y="299179"/>
                    <a:pt x="351618" y="151772"/>
                    <a:pt x="246777" y="54025"/>
                  </a:cubicBezTo>
                  <a:cubicBezTo>
                    <a:pt x="223129" y="31954"/>
                    <a:pt x="195539" y="11458"/>
                    <a:pt x="163220" y="3576"/>
                  </a:cubicBezTo>
                  <a:cubicBezTo>
                    <a:pt x="87545" y="-16131"/>
                    <a:pt x="2411" y="48507"/>
                    <a:pt x="47" y="126547"/>
                  </a:cubicBezTo>
                  <a:cubicBezTo>
                    <a:pt x="-2318" y="217987"/>
                    <a:pt x="85969" y="281049"/>
                    <a:pt x="150607" y="345687"/>
                  </a:cubicBezTo>
                  <a:cubicBezTo>
                    <a:pt x="275155" y="468658"/>
                    <a:pt x="335852" y="648385"/>
                    <a:pt x="316933" y="822594"/>
                  </a:cubicBezTo>
                  <a:cubicBezTo>
                    <a:pt x="369748" y="705930"/>
                    <a:pt x="402067" y="570346"/>
                    <a:pt x="401279" y="442645"/>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sz="1400">
                <a:solidFill>
                  <a:srgbClr val="000000"/>
                </a:solidFill>
                <a:latin typeface="Calibri"/>
                <a:ea typeface="Calibri"/>
                <a:cs typeface="Calibri"/>
                <a:sym typeface="Calibri"/>
              </a:endParaRPr>
            </a:p>
          </p:txBody>
        </p:sp>
        <p:sp>
          <p:nvSpPr>
            <p:cNvPr id="317" name="Google Shape;317;p34"/>
            <p:cNvSpPr/>
            <p:nvPr/>
          </p:nvSpPr>
          <p:spPr>
            <a:xfrm>
              <a:off x="3448893" y="1450622"/>
              <a:ext cx="807082" cy="435409"/>
            </a:xfrm>
            <a:custGeom>
              <a:rect b="b" l="l" r="r" t="t"/>
              <a:pathLst>
                <a:path extrusionOk="0" h="315514" w="584842">
                  <a:moveTo>
                    <a:pt x="277415" y="198059"/>
                  </a:moveTo>
                  <a:cubicBezTo>
                    <a:pt x="234848" y="209883"/>
                    <a:pt x="194646" y="229590"/>
                    <a:pt x="150503" y="235896"/>
                  </a:cubicBezTo>
                  <a:cubicBezTo>
                    <a:pt x="93747" y="244567"/>
                    <a:pt x="28320" y="228802"/>
                    <a:pt x="6248" y="167316"/>
                  </a:cubicBezTo>
                  <a:cubicBezTo>
                    <a:pt x="-5576" y="134208"/>
                    <a:pt x="-58" y="97948"/>
                    <a:pt x="18072" y="68781"/>
                  </a:cubicBezTo>
                  <a:cubicBezTo>
                    <a:pt x="63004" y="-6105"/>
                    <a:pt x="148926" y="-5316"/>
                    <a:pt x="224601" y="4931"/>
                  </a:cubicBezTo>
                  <a:cubicBezTo>
                    <a:pt x="471331" y="38827"/>
                    <a:pt x="571442" y="272945"/>
                    <a:pt x="584843" y="315512"/>
                  </a:cubicBezTo>
                  <a:cubicBezTo>
                    <a:pt x="584843" y="316300"/>
                    <a:pt x="449259" y="150762"/>
                    <a:pt x="277415" y="198059"/>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sz="1400">
                <a:solidFill>
                  <a:srgbClr val="000000"/>
                </a:solidFill>
                <a:latin typeface="Calibri"/>
                <a:ea typeface="Calibri"/>
                <a:cs typeface="Calibri"/>
                <a:sym typeface="Calibri"/>
              </a:endParaRPr>
            </a:p>
          </p:txBody>
        </p:sp>
      </p:grpSp>
      <p:sp>
        <p:nvSpPr>
          <p:cNvPr id="318" name="Google Shape;318;p34"/>
          <p:cNvSpPr/>
          <p:nvPr/>
        </p:nvSpPr>
        <p:spPr>
          <a:xfrm rot="-7452676">
            <a:off x="429390" y="3754917"/>
            <a:ext cx="428238" cy="877830"/>
          </a:xfrm>
          <a:custGeom>
            <a:rect b="b" l="l" r="r" t="t"/>
            <a:pathLst>
              <a:path extrusionOk="0" h="822594" w="401292">
                <a:moveTo>
                  <a:pt x="401279" y="442645"/>
                </a:moveTo>
                <a:cubicBezTo>
                  <a:pt x="400491" y="299179"/>
                  <a:pt x="351618" y="151772"/>
                  <a:pt x="246777" y="54025"/>
                </a:cubicBezTo>
                <a:cubicBezTo>
                  <a:pt x="223129" y="31954"/>
                  <a:pt x="195539" y="11458"/>
                  <a:pt x="163220" y="3576"/>
                </a:cubicBezTo>
                <a:cubicBezTo>
                  <a:pt x="87545" y="-16131"/>
                  <a:pt x="2411" y="48507"/>
                  <a:pt x="47" y="126547"/>
                </a:cubicBezTo>
                <a:cubicBezTo>
                  <a:pt x="-2318" y="217987"/>
                  <a:pt x="85969" y="281049"/>
                  <a:pt x="150607" y="345687"/>
                </a:cubicBezTo>
                <a:cubicBezTo>
                  <a:pt x="275155" y="468658"/>
                  <a:pt x="335852" y="648385"/>
                  <a:pt x="316933" y="822594"/>
                </a:cubicBezTo>
                <a:cubicBezTo>
                  <a:pt x="369748" y="705930"/>
                  <a:pt x="402067" y="570346"/>
                  <a:pt x="401279" y="442645"/>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sz="1400">
              <a:solidFill>
                <a:srgbClr val="000000"/>
              </a:solidFill>
              <a:latin typeface="Calibri"/>
              <a:ea typeface="Calibri"/>
              <a:cs typeface="Calibri"/>
              <a:sym typeface="Calibri"/>
            </a:endParaRPr>
          </a:p>
        </p:txBody>
      </p:sp>
      <p:sp>
        <p:nvSpPr>
          <p:cNvPr id="319" name="Google Shape;319;p34"/>
          <p:cNvSpPr/>
          <p:nvPr/>
        </p:nvSpPr>
        <p:spPr>
          <a:xfrm rot="-7452676">
            <a:off x="597185" y="4207865"/>
            <a:ext cx="624113" cy="336700"/>
          </a:xfrm>
          <a:custGeom>
            <a:rect b="b" l="l" r="r" t="t"/>
            <a:pathLst>
              <a:path extrusionOk="0" h="315514" w="584842">
                <a:moveTo>
                  <a:pt x="277415" y="198059"/>
                </a:moveTo>
                <a:cubicBezTo>
                  <a:pt x="234848" y="209883"/>
                  <a:pt x="194646" y="229590"/>
                  <a:pt x="150503" y="235896"/>
                </a:cubicBezTo>
                <a:cubicBezTo>
                  <a:pt x="93747" y="244567"/>
                  <a:pt x="28320" y="228802"/>
                  <a:pt x="6248" y="167316"/>
                </a:cubicBezTo>
                <a:cubicBezTo>
                  <a:pt x="-5576" y="134208"/>
                  <a:pt x="-58" y="97948"/>
                  <a:pt x="18072" y="68781"/>
                </a:cubicBezTo>
                <a:cubicBezTo>
                  <a:pt x="63004" y="-6105"/>
                  <a:pt x="148926" y="-5316"/>
                  <a:pt x="224601" y="4931"/>
                </a:cubicBezTo>
                <a:cubicBezTo>
                  <a:pt x="471331" y="38827"/>
                  <a:pt x="571442" y="272945"/>
                  <a:pt x="584843" y="315512"/>
                </a:cubicBezTo>
                <a:cubicBezTo>
                  <a:pt x="584843" y="316300"/>
                  <a:pt x="449259" y="150762"/>
                  <a:pt x="277415" y="198059"/>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sz="1400">
              <a:solidFill>
                <a:srgbClr val="000000"/>
              </a:solidFill>
              <a:latin typeface="Calibri"/>
              <a:ea typeface="Calibri"/>
              <a:cs typeface="Calibri"/>
              <a:sym typeface="Calibri"/>
            </a:endParaRPr>
          </a:p>
        </p:txBody>
      </p:sp>
      <p:grpSp>
        <p:nvGrpSpPr>
          <p:cNvPr id="320" name="Google Shape;320;p34"/>
          <p:cNvGrpSpPr/>
          <p:nvPr/>
        </p:nvGrpSpPr>
        <p:grpSpPr>
          <a:xfrm rot="-3566481">
            <a:off x="-84948" y="687646"/>
            <a:ext cx="1681798" cy="904211"/>
            <a:chOff x="3448893" y="949065"/>
            <a:chExt cx="2173513" cy="1168580"/>
          </a:xfrm>
        </p:grpSpPr>
        <p:sp>
          <p:nvSpPr>
            <p:cNvPr id="321" name="Google Shape;321;p34"/>
            <p:cNvSpPr/>
            <p:nvPr/>
          </p:nvSpPr>
          <p:spPr>
            <a:xfrm>
              <a:off x="4498069" y="1640485"/>
              <a:ext cx="1124337" cy="477160"/>
            </a:xfrm>
            <a:custGeom>
              <a:rect b="b" l="l" r="r" t="t"/>
              <a:pathLst>
                <a:path extrusionOk="0" h="345768" w="814737">
                  <a:moveTo>
                    <a:pt x="804830" y="218856"/>
                  </a:moveTo>
                  <a:cubicBezTo>
                    <a:pt x="729155" y="367840"/>
                    <a:pt x="532086" y="146335"/>
                    <a:pt x="320040" y="184960"/>
                  </a:cubicBezTo>
                  <a:cubicBezTo>
                    <a:pt x="175786" y="210973"/>
                    <a:pt x="80404" y="251176"/>
                    <a:pt x="0" y="345769"/>
                  </a:cubicBezTo>
                  <a:cubicBezTo>
                    <a:pt x="409903" y="-232038"/>
                    <a:pt x="889963" y="51742"/>
                    <a:pt x="804830" y="218856"/>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sz="1400">
                <a:solidFill>
                  <a:srgbClr val="000000"/>
                </a:solidFill>
                <a:latin typeface="Calibri"/>
                <a:ea typeface="Calibri"/>
                <a:cs typeface="Calibri"/>
                <a:sym typeface="Calibri"/>
              </a:endParaRPr>
            </a:p>
          </p:txBody>
        </p:sp>
        <p:sp>
          <p:nvSpPr>
            <p:cNvPr id="322" name="Google Shape;322;p34"/>
            <p:cNvSpPr/>
            <p:nvPr/>
          </p:nvSpPr>
          <p:spPr>
            <a:xfrm>
              <a:off x="3963048" y="949065"/>
              <a:ext cx="553783" cy="1135180"/>
            </a:xfrm>
            <a:custGeom>
              <a:rect b="b" l="l" r="r" t="t"/>
              <a:pathLst>
                <a:path extrusionOk="0" h="822594" w="401292">
                  <a:moveTo>
                    <a:pt x="401279" y="442645"/>
                  </a:moveTo>
                  <a:cubicBezTo>
                    <a:pt x="400491" y="299179"/>
                    <a:pt x="351618" y="151772"/>
                    <a:pt x="246777" y="54025"/>
                  </a:cubicBezTo>
                  <a:cubicBezTo>
                    <a:pt x="223129" y="31954"/>
                    <a:pt x="195539" y="11458"/>
                    <a:pt x="163220" y="3576"/>
                  </a:cubicBezTo>
                  <a:cubicBezTo>
                    <a:pt x="87545" y="-16131"/>
                    <a:pt x="2411" y="48507"/>
                    <a:pt x="47" y="126547"/>
                  </a:cubicBezTo>
                  <a:cubicBezTo>
                    <a:pt x="-2318" y="217987"/>
                    <a:pt x="85969" y="281049"/>
                    <a:pt x="150607" y="345687"/>
                  </a:cubicBezTo>
                  <a:cubicBezTo>
                    <a:pt x="275155" y="468658"/>
                    <a:pt x="335852" y="648385"/>
                    <a:pt x="316933" y="822594"/>
                  </a:cubicBezTo>
                  <a:cubicBezTo>
                    <a:pt x="369748" y="705930"/>
                    <a:pt x="402067" y="570346"/>
                    <a:pt x="401279" y="442645"/>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sz="1400">
                <a:solidFill>
                  <a:srgbClr val="000000"/>
                </a:solidFill>
                <a:latin typeface="Calibri"/>
                <a:ea typeface="Calibri"/>
                <a:cs typeface="Calibri"/>
                <a:sym typeface="Calibri"/>
              </a:endParaRPr>
            </a:p>
          </p:txBody>
        </p:sp>
        <p:sp>
          <p:nvSpPr>
            <p:cNvPr id="323" name="Google Shape;323;p34"/>
            <p:cNvSpPr/>
            <p:nvPr/>
          </p:nvSpPr>
          <p:spPr>
            <a:xfrm>
              <a:off x="3448893" y="1450622"/>
              <a:ext cx="807082" cy="435409"/>
            </a:xfrm>
            <a:custGeom>
              <a:rect b="b" l="l" r="r" t="t"/>
              <a:pathLst>
                <a:path extrusionOk="0" h="315514" w="584842">
                  <a:moveTo>
                    <a:pt x="277415" y="198059"/>
                  </a:moveTo>
                  <a:cubicBezTo>
                    <a:pt x="234848" y="209883"/>
                    <a:pt x="194646" y="229590"/>
                    <a:pt x="150503" y="235896"/>
                  </a:cubicBezTo>
                  <a:cubicBezTo>
                    <a:pt x="93747" y="244567"/>
                    <a:pt x="28320" y="228802"/>
                    <a:pt x="6248" y="167316"/>
                  </a:cubicBezTo>
                  <a:cubicBezTo>
                    <a:pt x="-5576" y="134208"/>
                    <a:pt x="-58" y="97948"/>
                    <a:pt x="18072" y="68781"/>
                  </a:cubicBezTo>
                  <a:cubicBezTo>
                    <a:pt x="63004" y="-6105"/>
                    <a:pt x="148926" y="-5316"/>
                    <a:pt x="224601" y="4931"/>
                  </a:cubicBezTo>
                  <a:cubicBezTo>
                    <a:pt x="471331" y="38827"/>
                    <a:pt x="571442" y="272945"/>
                    <a:pt x="584843" y="315512"/>
                  </a:cubicBezTo>
                  <a:cubicBezTo>
                    <a:pt x="584843" y="316300"/>
                    <a:pt x="449259" y="150762"/>
                    <a:pt x="277415" y="198059"/>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sz="1400">
                <a:solidFill>
                  <a:srgbClr val="000000"/>
                </a:solidFill>
                <a:latin typeface="Calibri"/>
                <a:ea typeface="Calibri"/>
                <a:cs typeface="Calibri"/>
                <a:sym typeface="Calibri"/>
              </a:endParaRPr>
            </a:p>
          </p:txBody>
        </p:sp>
      </p:grpSp>
      <p:grpSp>
        <p:nvGrpSpPr>
          <p:cNvPr id="324" name="Google Shape;324;p34"/>
          <p:cNvGrpSpPr/>
          <p:nvPr/>
        </p:nvGrpSpPr>
        <p:grpSpPr>
          <a:xfrm>
            <a:off x="1033325" y="3491084"/>
            <a:ext cx="2904545" cy="1236868"/>
            <a:chOff x="4487664" y="-1392325"/>
            <a:chExt cx="3997997" cy="1702034"/>
          </a:xfrm>
        </p:grpSpPr>
        <p:grpSp>
          <p:nvGrpSpPr>
            <p:cNvPr id="325" name="Google Shape;325;p34"/>
            <p:cNvGrpSpPr/>
            <p:nvPr/>
          </p:nvGrpSpPr>
          <p:grpSpPr>
            <a:xfrm>
              <a:off x="5041805" y="-1392325"/>
              <a:ext cx="2896971" cy="1702034"/>
              <a:chOff x="4692026" y="4370063"/>
              <a:chExt cx="2807959" cy="1649737"/>
            </a:xfrm>
          </p:grpSpPr>
          <p:sp>
            <p:nvSpPr>
              <p:cNvPr id="326" name="Google Shape;326;p34"/>
              <p:cNvSpPr/>
              <p:nvPr/>
            </p:nvSpPr>
            <p:spPr>
              <a:xfrm>
                <a:off x="4692026" y="4370063"/>
                <a:ext cx="2807065" cy="1649730"/>
              </a:xfrm>
              <a:custGeom>
                <a:rect b="b" l="l" r="r" t="t"/>
                <a:pathLst>
                  <a:path extrusionOk="0" h="1649730" w="1685925">
                    <a:moveTo>
                      <a:pt x="0" y="0"/>
                    </a:moveTo>
                    <a:lnTo>
                      <a:pt x="1685925" y="0"/>
                    </a:lnTo>
                    <a:lnTo>
                      <a:pt x="1685925" y="1649730"/>
                    </a:lnTo>
                    <a:lnTo>
                      <a:pt x="0" y="1649730"/>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327" name="Google Shape;327;p34"/>
              <p:cNvSpPr/>
              <p:nvPr/>
            </p:nvSpPr>
            <p:spPr>
              <a:xfrm>
                <a:off x="6377940" y="4370070"/>
                <a:ext cx="1122045" cy="1649730"/>
              </a:xfrm>
              <a:custGeom>
                <a:rect b="b" l="l" r="r" t="t"/>
                <a:pathLst>
                  <a:path extrusionOk="0" h="1649730" w="1122045">
                    <a:moveTo>
                      <a:pt x="0" y="0"/>
                    </a:moveTo>
                    <a:lnTo>
                      <a:pt x="1122045" y="0"/>
                    </a:lnTo>
                    <a:lnTo>
                      <a:pt x="1122045" y="1649730"/>
                    </a:lnTo>
                    <a:lnTo>
                      <a:pt x="0" y="1649730"/>
                    </a:lnTo>
                    <a:close/>
                  </a:path>
                </a:pathLst>
              </a:custGeom>
              <a:solidFill>
                <a:srgbClr val="000000">
                  <a:alpha val="162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sp>
          <p:nvSpPr>
            <p:cNvPr id="328" name="Google Shape;328;p34"/>
            <p:cNvSpPr/>
            <p:nvPr/>
          </p:nvSpPr>
          <p:spPr>
            <a:xfrm>
              <a:off x="4487664" y="-1392204"/>
              <a:ext cx="2295387" cy="421902"/>
            </a:xfrm>
            <a:custGeom>
              <a:rect b="b" l="l" r="r" t="t"/>
              <a:pathLst>
                <a:path extrusionOk="0" h="408622" w="2223135">
                  <a:moveTo>
                    <a:pt x="537210" y="0"/>
                  </a:moveTo>
                  <a:lnTo>
                    <a:pt x="2223135" y="0"/>
                  </a:lnTo>
                  <a:lnTo>
                    <a:pt x="1684973" y="408623"/>
                  </a:lnTo>
                  <a:lnTo>
                    <a:pt x="0" y="408623"/>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329" name="Google Shape;329;p34"/>
            <p:cNvSpPr/>
            <p:nvPr/>
          </p:nvSpPr>
          <p:spPr>
            <a:xfrm>
              <a:off x="6781332" y="-1392204"/>
              <a:ext cx="1704329" cy="421902"/>
            </a:xfrm>
            <a:custGeom>
              <a:rect b="b" l="l" r="r" t="t"/>
              <a:pathLst>
                <a:path extrusionOk="0" h="408622" w="1650682">
                  <a:moveTo>
                    <a:pt x="1122045" y="0"/>
                  </a:moveTo>
                  <a:lnTo>
                    <a:pt x="0" y="0"/>
                  </a:lnTo>
                  <a:lnTo>
                    <a:pt x="528638" y="408623"/>
                  </a:lnTo>
                  <a:lnTo>
                    <a:pt x="1650682" y="408623"/>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330" name="Google Shape;330;p34"/>
            <p:cNvSpPr/>
            <p:nvPr/>
          </p:nvSpPr>
          <p:spPr>
            <a:xfrm>
              <a:off x="4487664" y="-1392204"/>
              <a:ext cx="2295387" cy="421902"/>
            </a:xfrm>
            <a:custGeom>
              <a:rect b="b" l="l" r="r" t="t"/>
              <a:pathLst>
                <a:path extrusionOk="0" h="408622" w="2223135">
                  <a:moveTo>
                    <a:pt x="537210" y="0"/>
                  </a:moveTo>
                  <a:lnTo>
                    <a:pt x="2223135" y="0"/>
                  </a:lnTo>
                  <a:lnTo>
                    <a:pt x="1684973" y="408623"/>
                  </a:lnTo>
                  <a:lnTo>
                    <a:pt x="0" y="408623"/>
                  </a:lnTo>
                  <a:close/>
                </a:path>
              </a:pathLst>
            </a:custGeom>
            <a:solidFill>
              <a:srgbClr val="FFFFFF">
                <a:alpha val="58099"/>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331" name="Google Shape;331;p34"/>
            <p:cNvSpPr/>
            <p:nvPr/>
          </p:nvSpPr>
          <p:spPr>
            <a:xfrm>
              <a:off x="6781332" y="-1392204"/>
              <a:ext cx="1704329" cy="421902"/>
            </a:xfrm>
            <a:custGeom>
              <a:rect b="b" l="l" r="r" t="t"/>
              <a:pathLst>
                <a:path extrusionOk="0" h="408622" w="1650682">
                  <a:moveTo>
                    <a:pt x="1122045" y="0"/>
                  </a:moveTo>
                  <a:lnTo>
                    <a:pt x="0" y="0"/>
                  </a:lnTo>
                  <a:lnTo>
                    <a:pt x="528638" y="408623"/>
                  </a:lnTo>
                  <a:lnTo>
                    <a:pt x="1650682" y="408623"/>
                  </a:lnTo>
                  <a:close/>
                </a:path>
              </a:pathLst>
            </a:custGeom>
            <a:solidFill>
              <a:srgbClr val="FFFFFF">
                <a:alpha val="2458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2" name="Shape 332"/>
        <p:cNvGrpSpPr/>
        <p:nvPr/>
      </p:nvGrpSpPr>
      <p:grpSpPr>
        <a:xfrm>
          <a:off x="0" y="0"/>
          <a:ext cx="0" cy="0"/>
          <a:chOff x="0" y="0"/>
          <a:chExt cx="0" cy="0"/>
        </a:xfrm>
      </p:grpSpPr>
      <p:sp>
        <p:nvSpPr>
          <p:cNvPr id="333" name="Google Shape;333;p35"/>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17872" rotWithShape="0" algn="bl" dir="3420000" dist="50006">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5"/>
          <p:cNvSpPr/>
          <p:nvPr/>
        </p:nvSpPr>
        <p:spPr>
          <a:xfrm>
            <a:off x="272525" y="4762120"/>
            <a:ext cx="8602200" cy="5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5"/>
          <p:cNvSpPr/>
          <p:nvPr/>
        </p:nvSpPr>
        <p:spPr>
          <a:xfrm>
            <a:off x="2328950" y="4762120"/>
            <a:ext cx="6545700" cy="59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5"/>
          <p:cNvSpPr/>
          <p:nvPr/>
        </p:nvSpPr>
        <p:spPr>
          <a:xfrm>
            <a:off x="2322791" y="4762120"/>
            <a:ext cx="2241000" cy="59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5"/>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5"/>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5"/>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5"/>
          <p:cNvSpPr/>
          <p:nvPr/>
        </p:nvSpPr>
        <p:spPr>
          <a:xfrm>
            <a:off x="1618650" y="1915050"/>
            <a:ext cx="5906708"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42863" rotWithShape="0" algn="bl" dir="5400000" dist="14288">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5"/>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5"/>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5"/>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5"/>
          <p:cNvSpPr/>
          <p:nvPr/>
        </p:nvSpPr>
        <p:spPr>
          <a:xfrm>
            <a:off x="1702668" y="1980489"/>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5"/>
          <p:cNvSpPr txBox="1"/>
          <p:nvPr>
            <p:ph type="ctrTitle"/>
          </p:nvPr>
        </p:nvSpPr>
        <p:spPr>
          <a:xfrm>
            <a:off x="713250" y="1075992"/>
            <a:ext cx="7717500" cy="9045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b="1" sz="4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46" name="Google Shape;346;p35"/>
          <p:cNvSpPr txBox="1"/>
          <p:nvPr>
            <p:ph idx="1" type="subTitle"/>
          </p:nvPr>
        </p:nvSpPr>
        <p:spPr>
          <a:xfrm>
            <a:off x="1884890" y="1904300"/>
            <a:ext cx="5373900" cy="5205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000">
                <a:solidFill>
                  <a:schemeClr val="accent4"/>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47" name="Google Shape;347;p35"/>
          <p:cNvSpPr/>
          <p:nvPr/>
        </p:nvSpPr>
        <p:spPr>
          <a:xfrm>
            <a:off x="6580500" y="4762120"/>
            <a:ext cx="2294100" cy="59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5"/>
          <p:cNvSpPr/>
          <p:nvPr/>
        </p:nvSpPr>
        <p:spPr>
          <a:xfrm>
            <a:off x="7493119" y="3118200"/>
            <a:ext cx="207081" cy="40103"/>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4150">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5"/>
          <p:cNvSpPr/>
          <p:nvPr/>
        </p:nvSpPr>
        <p:spPr>
          <a:xfrm>
            <a:off x="7885768" y="2677872"/>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4150">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5"/>
          <p:cNvSpPr/>
          <p:nvPr/>
        </p:nvSpPr>
        <p:spPr>
          <a:xfrm>
            <a:off x="8019467" y="82797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4150">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5"/>
          <p:cNvSpPr/>
          <p:nvPr/>
        </p:nvSpPr>
        <p:spPr>
          <a:xfrm>
            <a:off x="1018996" y="2764025"/>
            <a:ext cx="2743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4150">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5"/>
          <p:cNvSpPr/>
          <p:nvPr/>
        </p:nvSpPr>
        <p:spPr>
          <a:xfrm>
            <a:off x="1529143" y="682947"/>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4150">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5"/>
          <p:cNvSpPr/>
          <p:nvPr/>
        </p:nvSpPr>
        <p:spPr>
          <a:xfrm>
            <a:off x="8061192" y="41583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4150">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5"/>
          <p:cNvSpPr/>
          <p:nvPr/>
        </p:nvSpPr>
        <p:spPr>
          <a:xfrm>
            <a:off x="6869868" y="3734060"/>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4150">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5"/>
          <p:cNvSpPr/>
          <p:nvPr/>
        </p:nvSpPr>
        <p:spPr>
          <a:xfrm>
            <a:off x="3935903" y="723025"/>
            <a:ext cx="201277"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4150">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5"/>
          <p:cNvSpPr/>
          <p:nvPr/>
        </p:nvSpPr>
        <p:spPr>
          <a:xfrm>
            <a:off x="6036693" y="539497"/>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4150">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5"/>
          <p:cNvSpPr/>
          <p:nvPr/>
        </p:nvSpPr>
        <p:spPr>
          <a:xfrm>
            <a:off x="2672689" y="416733"/>
            <a:ext cx="49954" cy="49942"/>
          </a:xfrm>
          <a:custGeom>
            <a:rect b="b" l="l" r="r" t="t"/>
            <a:pathLst>
              <a:path extrusionOk="0" fill="none" h="4297" w="4298">
                <a:moveTo>
                  <a:pt x="4297" y="2158"/>
                </a:moveTo>
                <a:cubicBezTo>
                  <a:pt x="4297" y="3338"/>
                  <a:pt x="3338" y="4297"/>
                  <a:pt x="2158" y="4297"/>
                </a:cubicBezTo>
                <a:cubicBezTo>
                  <a:pt x="978" y="4297"/>
                  <a:pt x="1" y="3338"/>
                  <a:pt x="1" y="2158"/>
                </a:cubicBezTo>
                <a:cubicBezTo>
                  <a:pt x="1" y="959"/>
                  <a:pt x="959" y="0"/>
                  <a:pt x="2158" y="0"/>
                </a:cubicBezTo>
                <a:cubicBezTo>
                  <a:pt x="3338" y="0"/>
                  <a:pt x="4297" y="978"/>
                  <a:pt x="4297" y="2158"/>
                </a:cubicBezTo>
                <a:close/>
              </a:path>
            </a:pathLst>
          </a:custGeom>
          <a:noFill/>
          <a:ln cap="flat" cmpd="sng" w="5200">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5"/>
          <p:cNvSpPr/>
          <p:nvPr/>
        </p:nvSpPr>
        <p:spPr>
          <a:xfrm>
            <a:off x="941542" y="41708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4150">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5"/>
          <p:cNvSpPr/>
          <p:nvPr/>
        </p:nvSpPr>
        <p:spPr>
          <a:xfrm>
            <a:off x="1372617" y="33093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4150">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0" name="Shape 360"/>
        <p:cNvGrpSpPr/>
        <p:nvPr/>
      </p:nvGrpSpPr>
      <p:grpSpPr>
        <a:xfrm>
          <a:off x="0" y="0"/>
          <a:ext cx="0" cy="0"/>
          <a:chOff x="0" y="0"/>
          <a:chExt cx="0" cy="0"/>
        </a:xfrm>
      </p:grpSpPr>
      <p:sp>
        <p:nvSpPr>
          <p:cNvPr id="361" name="Google Shape;361;p36"/>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17872" rotWithShape="0" algn="bl" dir="3420000" dist="50006">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6"/>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6"/>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6"/>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6"/>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42863" rotWithShape="0" algn="bl" dir="5400000" dist="14288">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6"/>
          <p:cNvSpPr/>
          <p:nvPr/>
        </p:nvSpPr>
        <p:spPr>
          <a:xfrm>
            <a:off x="1091993" y="595564"/>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6"/>
          <p:cNvSpPr txBox="1"/>
          <p:nvPr>
            <p:ph type="title"/>
          </p:nvPr>
        </p:nvSpPr>
        <p:spPr>
          <a:xfrm>
            <a:off x="1541075" y="539500"/>
            <a:ext cx="6486900" cy="478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3000"/>
              <a:buNone/>
              <a:defRPr b="1">
                <a:solidFill>
                  <a:schemeClr val="accent1"/>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8" name="Google Shape;368;p36"/>
          <p:cNvSpPr/>
          <p:nvPr/>
        </p:nvSpPr>
        <p:spPr>
          <a:xfrm>
            <a:off x="3728847" y="46961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4150">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6"/>
          <p:cNvSpPr/>
          <p:nvPr/>
        </p:nvSpPr>
        <p:spPr>
          <a:xfrm>
            <a:off x="7409543" y="4903485"/>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4150">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6"/>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4150">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6"/>
          <p:cNvSpPr/>
          <p:nvPr/>
        </p:nvSpPr>
        <p:spPr>
          <a:xfrm>
            <a:off x="721392" y="131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4150">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6"/>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4150">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6"/>
          <p:cNvSpPr/>
          <p:nvPr/>
        </p:nvSpPr>
        <p:spPr>
          <a:xfrm>
            <a:off x="566617" y="4896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4150">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6"/>
          <p:cNvSpPr/>
          <p:nvPr/>
        </p:nvSpPr>
        <p:spPr>
          <a:xfrm>
            <a:off x="1919817" y="49034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4150">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6"/>
          <p:cNvSpPr/>
          <p:nvPr/>
        </p:nvSpPr>
        <p:spPr>
          <a:xfrm>
            <a:off x="6461092" y="47714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4150">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6"/>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4150">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6"/>
          <p:cNvSpPr/>
          <p:nvPr/>
        </p:nvSpPr>
        <p:spPr>
          <a:xfrm>
            <a:off x="4872225"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4150">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6"/>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4150">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6"/>
          <p:cNvSpPr/>
          <p:nvPr/>
        </p:nvSpPr>
        <p:spPr>
          <a:xfrm>
            <a:off x="965573" y="12189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4150">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6"/>
          <p:cNvSpPr/>
          <p:nvPr/>
        </p:nvSpPr>
        <p:spPr>
          <a:xfrm>
            <a:off x="2007997" y="1890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4150">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6"/>
          <p:cNvSpPr/>
          <p:nvPr/>
        </p:nvSpPr>
        <p:spPr>
          <a:xfrm>
            <a:off x="6035368" y="297660"/>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4150">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2" name="Shape 382"/>
        <p:cNvGrpSpPr/>
        <p:nvPr/>
      </p:nvGrpSpPr>
      <p:grpSpPr>
        <a:xfrm>
          <a:off x="0" y="0"/>
          <a:ext cx="0" cy="0"/>
          <a:chOff x="0" y="0"/>
          <a:chExt cx="0" cy="0"/>
        </a:xfrm>
      </p:grpSpPr>
      <p:grpSp>
        <p:nvGrpSpPr>
          <p:cNvPr id="383" name="Google Shape;383;p37"/>
          <p:cNvGrpSpPr/>
          <p:nvPr/>
        </p:nvGrpSpPr>
        <p:grpSpPr>
          <a:xfrm>
            <a:off x="270825" y="111595"/>
            <a:ext cx="8602334" cy="4930561"/>
            <a:chOff x="270825" y="111595"/>
            <a:chExt cx="8602334" cy="4930561"/>
          </a:xfrm>
        </p:grpSpPr>
        <p:sp>
          <p:nvSpPr>
            <p:cNvPr id="384" name="Google Shape;384;p37"/>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17872" rotWithShape="0" algn="bl" dir="3420000" dist="50006">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7"/>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7"/>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7"/>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37"/>
          <p:cNvGrpSpPr/>
          <p:nvPr/>
        </p:nvGrpSpPr>
        <p:grpSpPr>
          <a:xfrm>
            <a:off x="326011" y="326378"/>
            <a:ext cx="2449272" cy="4547269"/>
            <a:chOff x="326011" y="326378"/>
            <a:chExt cx="2449272" cy="4547269"/>
          </a:xfrm>
        </p:grpSpPr>
        <p:sp>
          <p:nvSpPr>
            <p:cNvPr id="389" name="Google Shape;389;p37"/>
            <p:cNvSpPr/>
            <p:nvPr/>
          </p:nvSpPr>
          <p:spPr>
            <a:xfrm>
              <a:off x="2558647" y="4821463"/>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4150">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7"/>
            <p:cNvSpPr/>
            <p:nvPr/>
          </p:nvSpPr>
          <p:spPr>
            <a:xfrm>
              <a:off x="611317" y="34812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4150">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7"/>
            <p:cNvSpPr/>
            <p:nvPr/>
          </p:nvSpPr>
          <p:spPr>
            <a:xfrm>
              <a:off x="750617" y="124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4150">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7"/>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4150">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7"/>
            <p:cNvSpPr/>
            <p:nvPr/>
          </p:nvSpPr>
          <p:spPr>
            <a:xfrm>
              <a:off x="552867" y="457641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4150">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7"/>
            <p:cNvSpPr/>
            <p:nvPr/>
          </p:nvSpPr>
          <p:spPr>
            <a:xfrm>
              <a:off x="444367" y="27911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4150">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7"/>
            <p:cNvSpPr/>
            <p:nvPr/>
          </p:nvSpPr>
          <p:spPr>
            <a:xfrm>
              <a:off x="326011" y="179762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4150">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7"/>
            <p:cNvSpPr/>
            <p:nvPr/>
          </p:nvSpPr>
          <p:spPr>
            <a:xfrm>
              <a:off x="1375100"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4150">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7"/>
            <p:cNvSpPr/>
            <p:nvPr/>
          </p:nvSpPr>
          <p:spPr>
            <a:xfrm>
              <a:off x="1375092" y="48093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4150">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7"/>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4150">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7"/>
            <p:cNvSpPr/>
            <p:nvPr/>
          </p:nvSpPr>
          <p:spPr>
            <a:xfrm>
              <a:off x="369936" y="107070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4150">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 name="Google Shape;400;p37"/>
          <p:cNvSpPr/>
          <p:nvPr/>
        </p:nvSpPr>
        <p:spPr>
          <a:xfrm>
            <a:off x="1112444" y="881950"/>
            <a:ext cx="6879600" cy="3726600"/>
          </a:xfrm>
          <a:prstGeom prst="roundRect">
            <a:avLst>
              <a:gd fmla="val 5212" name="adj"/>
            </a:avLst>
          </a:prstGeom>
          <a:solidFill>
            <a:schemeClr val="lt2"/>
          </a:solidFill>
          <a:ln>
            <a:noFill/>
          </a:ln>
          <a:effectLst>
            <a:outerShdw blurRad="42863" rotWithShape="0" algn="bl" dir="5400000" dist="14288">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401" name="Google Shape;401;p37"/>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42863" rotWithShape="0" algn="bl" dir="5400000" dist="14288">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7"/>
          <p:cNvSpPr/>
          <p:nvPr/>
        </p:nvSpPr>
        <p:spPr>
          <a:xfrm>
            <a:off x="1091993" y="595564"/>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7"/>
          <p:cNvSpPr txBox="1"/>
          <p:nvPr>
            <p:ph type="title"/>
          </p:nvPr>
        </p:nvSpPr>
        <p:spPr>
          <a:xfrm>
            <a:off x="1543600" y="589633"/>
            <a:ext cx="5882100" cy="3885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b="1">
                <a:solidFill>
                  <a:schemeClr val="accent3"/>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04" name="Google Shape;404;p37"/>
          <p:cNvSpPr txBox="1"/>
          <p:nvPr>
            <p:ph idx="1" type="subTitle"/>
          </p:nvPr>
        </p:nvSpPr>
        <p:spPr>
          <a:xfrm>
            <a:off x="1619921" y="2864785"/>
            <a:ext cx="5904300" cy="14610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None/>
              <a:defRPr b="1" sz="6500">
                <a:solidFill>
                  <a:schemeClr val="lt1"/>
                </a:solidFill>
              </a:defRPr>
            </a:lvl1pPr>
            <a:lvl2pPr lvl="1" algn="ctr">
              <a:lnSpc>
                <a:spcPct val="100000"/>
              </a:lnSpc>
              <a:spcBef>
                <a:spcPts val="0"/>
              </a:spcBef>
              <a:spcAft>
                <a:spcPts val="0"/>
              </a:spcAft>
              <a:buNone/>
              <a:defRPr b="1" sz="6500">
                <a:solidFill>
                  <a:schemeClr val="lt1"/>
                </a:solidFill>
              </a:defRPr>
            </a:lvl2pPr>
            <a:lvl3pPr lvl="2" algn="ctr">
              <a:lnSpc>
                <a:spcPct val="100000"/>
              </a:lnSpc>
              <a:spcBef>
                <a:spcPts val="0"/>
              </a:spcBef>
              <a:spcAft>
                <a:spcPts val="0"/>
              </a:spcAft>
              <a:buNone/>
              <a:defRPr b="1" sz="6500">
                <a:solidFill>
                  <a:schemeClr val="lt1"/>
                </a:solidFill>
              </a:defRPr>
            </a:lvl3pPr>
            <a:lvl4pPr lvl="3" algn="ctr">
              <a:lnSpc>
                <a:spcPct val="100000"/>
              </a:lnSpc>
              <a:spcBef>
                <a:spcPts val="0"/>
              </a:spcBef>
              <a:spcAft>
                <a:spcPts val="0"/>
              </a:spcAft>
              <a:buNone/>
              <a:defRPr b="1" sz="6500">
                <a:solidFill>
                  <a:schemeClr val="lt1"/>
                </a:solidFill>
              </a:defRPr>
            </a:lvl4pPr>
            <a:lvl5pPr lvl="4" algn="ctr">
              <a:lnSpc>
                <a:spcPct val="100000"/>
              </a:lnSpc>
              <a:spcBef>
                <a:spcPts val="0"/>
              </a:spcBef>
              <a:spcAft>
                <a:spcPts val="0"/>
              </a:spcAft>
              <a:buNone/>
              <a:defRPr b="1" sz="6500">
                <a:solidFill>
                  <a:schemeClr val="lt1"/>
                </a:solidFill>
              </a:defRPr>
            </a:lvl5pPr>
            <a:lvl6pPr lvl="5" algn="ctr">
              <a:lnSpc>
                <a:spcPct val="100000"/>
              </a:lnSpc>
              <a:spcBef>
                <a:spcPts val="0"/>
              </a:spcBef>
              <a:spcAft>
                <a:spcPts val="0"/>
              </a:spcAft>
              <a:buNone/>
              <a:defRPr b="1" sz="6500">
                <a:solidFill>
                  <a:schemeClr val="lt1"/>
                </a:solidFill>
              </a:defRPr>
            </a:lvl6pPr>
            <a:lvl7pPr lvl="6" algn="ctr">
              <a:lnSpc>
                <a:spcPct val="100000"/>
              </a:lnSpc>
              <a:spcBef>
                <a:spcPts val="0"/>
              </a:spcBef>
              <a:spcAft>
                <a:spcPts val="0"/>
              </a:spcAft>
              <a:buNone/>
              <a:defRPr b="1" sz="6500">
                <a:solidFill>
                  <a:schemeClr val="lt1"/>
                </a:solidFill>
              </a:defRPr>
            </a:lvl7pPr>
            <a:lvl8pPr lvl="7" algn="ctr">
              <a:lnSpc>
                <a:spcPct val="100000"/>
              </a:lnSpc>
              <a:spcBef>
                <a:spcPts val="0"/>
              </a:spcBef>
              <a:spcAft>
                <a:spcPts val="0"/>
              </a:spcAft>
              <a:buNone/>
              <a:defRPr b="1" sz="6500">
                <a:solidFill>
                  <a:schemeClr val="lt1"/>
                </a:solidFill>
              </a:defRPr>
            </a:lvl8pPr>
            <a:lvl9pPr lvl="8" algn="ctr">
              <a:lnSpc>
                <a:spcPct val="100000"/>
              </a:lnSpc>
              <a:spcBef>
                <a:spcPts val="0"/>
              </a:spcBef>
              <a:spcAft>
                <a:spcPts val="0"/>
              </a:spcAft>
              <a:buNone/>
              <a:defRPr b="1" sz="6500">
                <a:solidFill>
                  <a:schemeClr val="lt1"/>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05" name="Shape 405"/>
        <p:cNvGrpSpPr/>
        <p:nvPr/>
      </p:nvGrpSpPr>
      <p:grpSpPr>
        <a:xfrm>
          <a:off x="0" y="0"/>
          <a:ext cx="0" cy="0"/>
          <a:chOff x="0" y="0"/>
          <a:chExt cx="0" cy="0"/>
        </a:xfrm>
      </p:grpSpPr>
      <p:sp>
        <p:nvSpPr>
          <p:cNvPr id="406" name="Google Shape;406;p38"/>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17872" rotWithShape="0" algn="bl" dir="3420000" dist="50006">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8"/>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8"/>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8"/>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8"/>
          <p:cNvSpPr txBox="1"/>
          <p:nvPr>
            <p:ph hasCustomPrompt="1" type="title"/>
          </p:nvPr>
        </p:nvSpPr>
        <p:spPr>
          <a:xfrm>
            <a:off x="1063325" y="1368500"/>
            <a:ext cx="65892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11" name="Google Shape;411;p38"/>
          <p:cNvSpPr txBox="1"/>
          <p:nvPr>
            <p:ph idx="1" type="body"/>
          </p:nvPr>
        </p:nvSpPr>
        <p:spPr>
          <a:xfrm>
            <a:off x="2744600" y="3566000"/>
            <a:ext cx="3654900" cy="7425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12" name="Google Shape;412;p38"/>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4150">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8"/>
          <p:cNvSpPr/>
          <p:nvPr/>
        </p:nvSpPr>
        <p:spPr>
          <a:xfrm>
            <a:off x="573798" y="13926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4150">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8"/>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4150">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8"/>
          <p:cNvSpPr/>
          <p:nvPr/>
        </p:nvSpPr>
        <p:spPr>
          <a:xfrm>
            <a:off x="566617" y="45920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4150">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8"/>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4150">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8"/>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4150">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8"/>
          <p:cNvSpPr/>
          <p:nvPr/>
        </p:nvSpPr>
        <p:spPr>
          <a:xfrm>
            <a:off x="478854" y="11427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4150">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8"/>
          <p:cNvSpPr/>
          <p:nvPr/>
        </p:nvSpPr>
        <p:spPr>
          <a:xfrm>
            <a:off x="1283317" y="47752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4150">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8"/>
          <p:cNvSpPr/>
          <p:nvPr/>
        </p:nvSpPr>
        <p:spPr>
          <a:xfrm>
            <a:off x="552873" y="249143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4150">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8"/>
          <p:cNvSpPr/>
          <p:nvPr/>
        </p:nvSpPr>
        <p:spPr>
          <a:xfrm>
            <a:off x="982304" y="67070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4150">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8"/>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42863" rotWithShape="0" algn="bl" dir="5400000" dist="14288">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8"/>
          <p:cNvSpPr/>
          <p:nvPr/>
        </p:nvSpPr>
        <p:spPr>
          <a:xfrm>
            <a:off x="1091993" y="595564"/>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8"/>
          <p:cNvSpPr txBox="1"/>
          <p:nvPr>
            <p:ph idx="2" type="title"/>
          </p:nvPr>
        </p:nvSpPr>
        <p:spPr>
          <a:xfrm>
            <a:off x="1540300" y="543900"/>
            <a:ext cx="5176200" cy="4782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b="1">
                <a:solidFill>
                  <a:schemeClr val="accent2"/>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25" name="Shape 425"/>
        <p:cNvGrpSpPr/>
        <p:nvPr/>
      </p:nvGrpSpPr>
      <p:grpSpPr>
        <a:xfrm>
          <a:off x="0" y="0"/>
          <a:ext cx="0" cy="0"/>
          <a:chOff x="0" y="0"/>
          <a:chExt cx="0" cy="0"/>
        </a:xfrm>
      </p:grpSpPr>
      <p:sp>
        <p:nvSpPr>
          <p:cNvPr id="426" name="Google Shape;426;p39"/>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17872" rotWithShape="0" algn="bl" dir="3420000" dist="50006">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9"/>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9"/>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9"/>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9"/>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42863" rotWithShape="0" algn="bl" dir="5400000" dist="14288">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9"/>
          <p:cNvSpPr/>
          <p:nvPr/>
        </p:nvSpPr>
        <p:spPr>
          <a:xfrm>
            <a:off x="1091993" y="595564"/>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9"/>
          <p:cNvSpPr txBox="1"/>
          <p:nvPr>
            <p:ph type="title"/>
          </p:nvPr>
        </p:nvSpPr>
        <p:spPr>
          <a:xfrm>
            <a:off x="1541075" y="539500"/>
            <a:ext cx="6486900" cy="478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3000"/>
              <a:buNone/>
              <a:defRPr b="1">
                <a:solidFill>
                  <a:schemeClr val="accent1"/>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33" name="Google Shape;433;p39"/>
          <p:cNvSpPr/>
          <p:nvPr/>
        </p:nvSpPr>
        <p:spPr>
          <a:xfrm>
            <a:off x="3728847" y="46961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4150">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9"/>
          <p:cNvSpPr/>
          <p:nvPr/>
        </p:nvSpPr>
        <p:spPr>
          <a:xfrm>
            <a:off x="7409543" y="4903485"/>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4150">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9"/>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4150">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9"/>
          <p:cNvSpPr/>
          <p:nvPr/>
        </p:nvSpPr>
        <p:spPr>
          <a:xfrm>
            <a:off x="721392" y="131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4150">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9"/>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4150">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9"/>
          <p:cNvSpPr/>
          <p:nvPr/>
        </p:nvSpPr>
        <p:spPr>
          <a:xfrm>
            <a:off x="566617" y="4896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4150">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9"/>
          <p:cNvSpPr/>
          <p:nvPr/>
        </p:nvSpPr>
        <p:spPr>
          <a:xfrm>
            <a:off x="1919817" y="49034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4150">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9"/>
          <p:cNvSpPr/>
          <p:nvPr/>
        </p:nvSpPr>
        <p:spPr>
          <a:xfrm>
            <a:off x="6461092" y="47714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4150">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9"/>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4150">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9"/>
          <p:cNvSpPr/>
          <p:nvPr/>
        </p:nvSpPr>
        <p:spPr>
          <a:xfrm>
            <a:off x="4872225"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4150">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9"/>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4150">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9"/>
          <p:cNvSpPr/>
          <p:nvPr/>
        </p:nvSpPr>
        <p:spPr>
          <a:xfrm>
            <a:off x="965573" y="12189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4150">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9"/>
          <p:cNvSpPr/>
          <p:nvPr/>
        </p:nvSpPr>
        <p:spPr>
          <a:xfrm>
            <a:off x="2007997" y="1890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4150">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9"/>
          <p:cNvSpPr/>
          <p:nvPr/>
        </p:nvSpPr>
        <p:spPr>
          <a:xfrm>
            <a:off x="6035368" y="297660"/>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4150">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447" name="Shape 447"/>
        <p:cNvGrpSpPr/>
        <p:nvPr/>
      </p:nvGrpSpPr>
      <p:grpSpPr>
        <a:xfrm>
          <a:off x="0" y="0"/>
          <a:ext cx="0" cy="0"/>
          <a:chOff x="0" y="0"/>
          <a:chExt cx="0" cy="0"/>
        </a:xfrm>
      </p:grpSpPr>
      <p:sp>
        <p:nvSpPr>
          <p:cNvPr id="448" name="Google Shape;448;p4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449" name="Google Shape;449;p4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50" name="Google Shape;450;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1_1">
    <p:spTree>
      <p:nvGrpSpPr>
        <p:cNvPr id="451" name="Shape 451"/>
        <p:cNvGrpSpPr/>
        <p:nvPr/>
      </p:nvGrpSpPr>
      <p:grpSpPr>
        <a:xfrm>
          <a:off x="0" y="0"/>
          <a:ext cx="0" cy="0"/>
          <a:chOff x="0" y="0"/>
          <a:chExt cx="0" cy="0"/>
        </a:xfrm>
      </p:grpSpPr>
      <p:sp>
        <p:nvSpPr>
          <p:cNvPr id="452" name="Google Shape;452;p41"/>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17872" rotWithShape="0" algn="bl" dir="3420000" dist="50006">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1"/>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1"/>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1"/>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1"/>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42863" rotWithShape="0" algn="bl" dir="5400000" dist="14288">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1"/>
          <p:cNvSpPr/>
          <p:nvPr/>
        </p:nvSpPr>
        <p:spPr>
          <a:xfrm>
            <a:off x="1091993" y="595564"/>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1"/>
          <p:cNvSpPr txBox="1"/>
          <p:nvPr>
            <p:ph type="title"/>
          </p:nvPr>
        </p:nvSpPr>
        <p:spPr>
          <a:xfrm>
            <a:off x="1541075" y="544291"/>
            <a:ext cx="6486900" cy="4782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b="1">
                <a:solidFill>
                  <a:schemeClr val="accent3"/>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9" name="Google Shape;459;p41"/>
          <p:cNvSpPr txBox="1"/>
          <p:nvPr>
            <p:ph idx="1" type="subTitle"/>
          </p:nvPr>
        </p:nvSpPr>
        <p:spPr>
          <a:xfrm>
            <a:off x="886638" y="2262398"/>
            <a:ext cx="3031500" cy="8436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None/>
              <a:defRPr sz="1700"/>
            </a:lvl1pPr>
            <a:lvl2pPr lvl="1">
              <a:lnSpc>
                <a:spcPct val="100000"/>
              </a:lnSpc>
              <a:spcBef>
                <a:spcPts val="0"/>
              </a:spcBef>
              <a:spcAft>
                <a:spcPts val="0"/>
              </a:spcAft>
              <a:buNone/>
              <a:defRPr sz="1700"/>
            </a:lvl2pPr>
            <a:lvl3pPr lvl="2">
              <a:lnSpc>
                <a:spcPct val="100000"/>
              </a:lnSpc>
              <a:spcBef>
                <a:spcPts val="0"/>
              </a:spcBef>
              <a:spcAft>
                <a:spcPts val="0"/>
              </a:spcAft>
              <a:buNone/>
              <a:defRPr sz="1700"/>
            </a:lvl3pPr>
            <a:lvl4pPr lvl="3">
              <a:lnSpc>
                <a:spcPct val="100000"/>
              </a:lnSpc>
              <a:spcBef>
                <a:spcPts val="0"/>
              </a:spcBef>
              <a:spcAft>
                <a:spcPts val="0"/>
              </a:spcAft>
              <a:buNone/>
              <a:defRPr sz="1700"/>
            </a:lvl4pPr>
            <a:lvl5pPr lvl="4">
              <a:lnSpc>
                <a:spcPct val="100000"/>
              </a:lnSpc>
              <a:spcBef>
                <a:spcPts val="0"/>
              </a:spcBef>
              <a:spcAft>
                <a:spcPts val="0"/>
              </a:spcAft>
              <a:buNone/>
              <a:defRPr sz="1700"/>
            </a:lvl5pPr>
            <a:lvl6pPr lvl="5">
              <a:lnSpc>
                <a:spcPct val="100000"/>
              </a:lnSpc>
              <a:spcBef>
                <a:spcPts val="0"/>
              </a:spcBef>
              <a:spcAft>
                <a:spcPts val="0"/>
              </a:spcAft>
              <a:buNone/>
              <a:defRPr sz="1700"/>
            </a:lvl6pPr>
            <a:lvl7pPr lvl="6">
              <a:lnSpc>
                <a:spcPct val="100000"/>
              </a:lnSpc>
              <a:spcBef>
                <a:spcPts val="0"/>
              </a:spcBef>
              <a:spcAft>
                <a:spcPts val="0"/>
              </a:spcAft>
              <a:buNone/>
              <a:defRPr sz="1700"/>
            </a:lvl7pPr>
            <a:lvl8pPr lvl="7">
              <a:lnSpc>
                <a:spcPct val="100000"/>
              </a:lnSpc>
              <a:spcBef>
                <a:spcPts val="0"/>
              </a:spcBef>
              <a:spcAft>
                <a:spcPts val="0"/>
              </a:spcAft>
              <a:buNone/>
              <a:defRPr sz="1700"/>
            </a:lvl8pPr>
            <a:lvl9pPr lvl="8">
              <a:lnSpc>
                <a:spcPct val="100000"/>
              </a:lnSpc>
              <a:spcBef>
                <a:spcPts val="0"/>
              </a:spcBef>
              <a:spcAft>
                <a:spcPts val="0"/>
              </a:spcAft>
              <a:buNone/>
              <a:defRPr sz="1700"/>
            </a:lvl9pPr>
          </a:lstStyle>
          <a:p/>
        </p:txBody>
      </p:sp>
      <p:sp>
        <p:nvSpPr>
          <p:cNvPr id="460" name="Google Shape;460;p41"/>
          <p:cNvSpPr txBox="1"/>
          <p:nvPr>
            <p:ph idx="2" type="subTitle"/>
          </p:nvPr>
        </p:nvSpPr>
        <p:spPr>
          <a:xfrm>
            <a:off x="886650" y="1893138"/>
            <a:ext cx="3031500" cy="3027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None/>
              <a:defRPr b="1">
                <a:solidFill>
                  <a:schemeClr val="accent2"/>
                </a:solidFill>
              </a:defRPr>
            </a:lvl1pPr>
            <a:lvl2pPr lvl="1">
              <a:lnSpc>
                <a:spcPct val="100000"/>
              </a:lnSpc>
              <a:spcBef>
                <a:spcPts val="0"/>
              </a:spcBef>
              <a:spcAft>
                <a:spcPts val="0"/>
              </a:spcAft>
              <a:buNone/>
              <a:defRPr b="1">
                <a:solidFill>
                  <a:schemeClr val="accent2"/>
                </a:solidFill>
              </a:defRPr>
            </a:lvl2pPr>
            <a:lvl3pPr lvl="2">
              <a:lnSpc>
                <a:spcPct val="100000"/>
              </a:lnSpc>
              <a:spcBef>
                <a:spcPts val="0"/>
              </a:spcBef>
              <a:spcAft>
                <a:spcPts val="0"/>
              </a:spcAft>
              <a:buNone/>
              <a:defRPr b="1">
                <a:solidFill>
                  <a:schemeClr val="accent2"/>
                </a:solidFill>
              </a:defRPr>
            </a:lvl3pPr>
            <a:lvl4pPr lvl="3">
              <a:lnSpc>
                <a:spcPct val="100000"/>
              </a:lnSpc>
              <a:spcBef>
                <a:spcPts val="0"/>
              </a:spcBef>
              <a:spcAft>
                <a:spcPts val="0"/>
              </a:spcAft>
              <a:buNone/>
              <a:defRPr b="1">
                <a:solidFill>
                  <a:schemeClr val="accent2"/>
                </a:solidFill>
              </a:defRPr>
            </a:lvl4pPr>
            <a:lvl5pPr lvl="4">
              <a:lnSpc>
                <a:spcPct val="100000"/>
              </a:lnSpc>
              <a:spcBef>
                <a:spcPts val="0"/>
              </a:spcBef>
              <a:spcAft>
                <a:spcPts val="0"/>
              </a:spcAft>
              <a:buNone/>
              <a:defRPr b="1">
                <a:solidFill>
                  <a:schemeClr val="accent2"/>
                </a:solidFill>
              </a:defRPr>
            </a:lvl5pPr>
            <a:lvl6pPr lvl="5">
              <a:lnSpc>
                <a:spcPct val="100000"/>
              </a:lnSpc>
              <a:spcBef>
                <a:spcPts val="0"/>
              </a:spcBef>
              <a:spcAft>
                <a:spcPts val="0"/>
              </a:spcAft>
              <a:buNone/>
              <a:defRPr b="1">
                <a:solidFill>
                  <a:schemeClr val="accent2"/>
                </a:solidFill>
              </a:defRPr>
            </a:lvl6pPr>
            <a:lvl7pPr lvl="6">
              <a:lnSpc>
                <a:spcPct val="100000"/>
              </a:lnSpc>
              <a:spcBef>
                <a:spcPts val="0"/>
              </a:spcBef>
              <a:spcAft>
                <a:spcPts val="0"/>
              </a:spcAft>
              <a:buNone/>
              <a:defRPr b="1">
                <a:solidFill>
                  <a:schemeClr val="accent2"/>
                </a:solidFill>
              </a:defRPr>
            </a:lvl7pPr>
            <a:lvl8pPr lvl="7">
              <a:lnSpc>
                <a:spcPct val="100000"/>
              </a:lnSpc>
              <a:spcBef>
                <a:spcPts val="0"/>
              </a:spcBef>
              <a:spcAft>
                <a:spcPts val="0"/>
              </a:spcAft>
              <a:buNone/>
              <a:defRPr b="1">
                <a:solidFill>
                  <a:schemeClr val="accent2"/>
                </a:solidFill>
              </a:defRPr>
            </a:lvl8pPr>
            <a:lvl9pPr lvl="8">
              <a:lnSpc>
                <a:spcPct val="100000"/>
              </a:lnSpc>
              <a:spcBef>
                <a:spcPts val="0"/>
              </a:spcBef>
              <a:spcAft>
                <a:spcPts val="0"/>
              </a:spcAft>
              <a:buNone/>
              <a:defRPr b="1">
                <a:solidFill>
                  <a:schemeClr val="accent2"/>
                </a:solidFill>
              </a:defRPr>
            </a:lvl9pPr>
          </a:lstStyle>
          <a:p/>
        </p:txBody>
      </p:sp>
      <p:sp>
        <p:nvSpPr>
          <p:cNvPr id="461" name="Google Shape;461;p41"/>
          <p:cNvSpPr/>
          <p:nvPr/>
        </p:nvSpPr>
        <p:spPr>
          <a:xfrm>
            <a:off x="566058" y="2881612"/>
            <a:ext cx="154834" cy="142838"/>
          </a:xfrm>
          <a:custGeom>
            <a:rect b="b" l="l" r="r" t="t"/>
            <a:pathLst>
              <a:path extrusionOk="0" h="8168" w="8854">
                <a:moveTo>
                  <a:pt x="4207" y="340"/>
                </a:moveTo>
                <a:cubicBezTo>
                  <a:pt x="4731" y="340"/>
                  <a:pt x="5254" y="445"/>
                  <a:pt x="5735" y="675"/>
                </a:cubicBezTo>
                <a:cubicBezTo>
                  <a:pt x="7619" y="1533"/>
                  <a:pt x="8456" y="3752"/>
                  <a:pt x="7598" y="5614"/>
                </a:cubicBezTo>
                <a:cubicBezTo>
                  <a:pt x="6984" y="6996"/>
                  <a:pt x="5627" y="7814"/>
                  <a:pt x="4205" y="7814"/>
                </a:cubicBezTo>
                <a:cubicBezTo>
                  <a:pt x="3687" y="7814"/>
                  <a:pt x="3161" y="7706"/>
                  <a:pt x="2659" y="7477"/>
                </a:cubicBezTo>
                <a:cubicBezTo>
                  <a:pt x="1738" y="7079"/>
                  <a:pt x="1047" y="6326"/>
                  <a:pt x="691" y="5405"/>
                </a:cubicBezTo>
                <a:cubicBezTo>
                  <a:pt x="356" y="4463"/>
                  <a:pt x="377" y="3438"/>
                  <a:pt x="796" y="2538"/>
                </a:cubicBezTo>
                <a:cubicBezTo>
                  <a:pt x="1424" y="1156"/>
                  <a:pt x="2784" y="340"/>
                  <a:pt x="4207" y="340"/>
                </a:cubicBezTo>
                <a:close/>
                <a:moveTo>
                  <a:pt x="4201" y="0"/>
                </a:moveTo>
                <a:cubicBezTo>
                  <a:pt x="2646" y="0"/>
                  <a:pt x="1158" y="885"/>
                  <a:pt x="482" y="2391"/>
                </a:cubicBezTo>
                <a:cubicBezTo>
                  <a:pt x="22" y="3396"/>
                  <a:pt x="1" y="4505"/>
                  <a:pt x="377" y="5531"/>
                </a:cubicBezTo>
                <a:cubicBezTo>
                  <a:pt x="754" y="6535"/>
                  <a:pt x="1528" y="7351"/>
                  <a:pt x="2512" y="7812"/>
                </a:cubicBezTo>
                <a:cubicBezTo>
                  <a:pt x="3056" y="8042"/>
                  <a:pt x="3642" y="8168"/>
                  <a:pt x="4187" y="8168"/>
                </a:cubicBezTo>
                <a:cubicBezTo>
                  <a:pt x="5756" y="8168"/>
                  <a:pt x="7242" y="7268"/>
                  <a:pt x="7933" y="5761"/>
                </a:cubicBezTo>
                <a:cubicBezTo>
                  <a:pt x="8854" y="3710"/>
                  <a:pt x="7933" y="1282"/>
                  <a:pt x="5882" y="361"/>
                </a:cubicBezTo>
                <a:cubicBezTo>
                  <a:pt x="5336" y="116"/>
                  <a:pt x="4765" y="0"/>
                  <a:pt x="42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1"/>
          <p:cNvSpPr/>
          <p:nvPr/>
        </p:nvSpPr>
        <p:spPr>
          <a:xfrm>
            <a:off x="713217" y="4266832"/>
            <a:ext cx="621856" cy="5876"/>
          </a:xfrm>
          <a:custGeom>
            <a:rect b="b" l="l" r="r" t="t"/>
            <a:pathLst>
              <a:path extrusionOk="0" h="336" w="35560">
                <a:moveTo>
                  <a:pt x="0" y="0"/>
                </a:moveTo>
                <a:lnTo>
                  <a:pt x="0" y="335"/>
                </a:lnTo>
                <a:lnTo>
                  <a:pt x="35559" y="335"/>
                </a:lnTo>
                <a:lnTo>
                  <a:pt x="355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1"/>
          <p:cNvSpPr/>
          <p:nvPr/>
        </p:nvSpPr>
        <p:spPr>
          <a:xfrm>
            <a:off x="1219318" y="1577398"/>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4150">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1"/>
          <p:cNvSpPr/>
          <p:nvPr/>
        </p:nvSpPr>
        <p:spPr>
          <a:xfrm>
            <a:off x="1335068" y="4757273"/>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4150">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1"/>
          <p:cNvSpPr/>
          <p:nvPr/>
        </p:nvSpPr>
        <p:spPr>
          <a:xfrm>
            <a:off x="3751220" y="4476082"/>
            <a:ext cx="299413" cy="27441"/>
          </a:xfrm>
          <a:custGeom>
            <a:rect b="b" l="l" r="r" t="t"/>
            <a:pathLst>
              <a:path extrusionOk="0" h="1544" w="16847">
                <a:moveTo>
                  <a:pt x="756" y="1"/>
                </a:moveTo>
                <a:cubicBezTo>
                  <a:pt x="333" y="1"/>
                  <a:pt x="0" y="334"/>
                  <a:pt x="0" y="757"/>
                </a:cubicBezTo>
                <a:cubicBezTo>
                  <a:pt x="0" y="1211"/>
                  <a:pt x="333" y="1543"/>
                  <a:pt x="756" y="1543"/>
                </a:cubicBezTo>
                <a:lnTo>
                  <a:pt x="16060" y="1543"/>
                </a:lnTo>
                <a:cubicBezTo>
                  <a:pt x="16483" y="1543"/>
                  <a:pt x="16846" y="1211"/>
                  <a:pt x="16846" y="757"/>
                </a:cubicBezTo>
                <a:cubicBezTo>
                  <a:pt x="16846" y="334"/>
                  <a:pt x="16483" y="1"/>
                  <a:pt x="16060"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1"/>
          <p:cNvSpPr/>
          <p:nvPr/>
        </p:nvSpPr>
        <p:spPr>
          <a:xfrm>
            <a:off x="2280639" y="4448111"/>
            <a:ext cx="156434" cy="27956"/>
          </a:xfrm>
          <a:custGeom>
            <a:rect b="b" l="l" r="r" t="t"/>
            <a:pathLst>
              <a:path extrusionOk="0" h="1573" w="8802">
                <a:moveTo>
                  <a:pt x="787" y="0"/>
                </a:moveTo>
                <a:cubicBezTo>
                  <a:pt x="333" y="0"/>
                  <a:pt x="1" y="363"/>
                  <a:pt x="1" y="786"/>
                </a:cubicBezTo>
                <a:cubicBezTo>
                  <a:pt x="1" y="1210"/>
                  <a:pt x="333" y="1573"/>
                  <a:pt x="787" y="1573"/>
                </a:cubicBezTo>
                <a:lnTo>
                  <a:pt x="8046" y="1573"/>
                </a:lnTo>
                <a:cubicBezTo>
                  <a:pt x="8469" y="1573"/>
                  <a:pt x="8802" y="1210"/>
                  <a:pt x="8802" y="786"/>
                </a:cubicBezTo>
                <a:cubicBezTo>
                  <a:pt x="8802" y="363"/>
                  <a:pt x="8469" y="0"/>
                  <a:pt x="8046" y="0"/>
                </a:cubicBez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7" name="Shape 467"/>
        <p:cNvGrpSpPr/>
        <p:nvPr/>
      </p:nvGrpSpPr>
      <p:grpSpPr>
        <a:xfrm>
          <a:off x="0" y="0"/>
          <a:ext cx="0" cy="0"/>
          <a:chOff x="0" y="0"/>
          <a:chExt cx="0" cy="0"/>
        </a:xfrm>
      </p:grpSpPr>
      <p:sp>
        <p:nvSpPr>
          <p:cNvPr id="468" name="Google Shape;468;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469" name="Shape 469"/>
        <p:cNvGrpSpPr/>
        <p:nvPr/>
      </p:nvGrpSpPr>
      <p:grpSpPr>
        <a:xfrm>
          <a:off x="0" y="0"/>
          <a:ext cx="0" cy="0"/>
          <a:chOff x="0" y="0"/>
          <a:chExt cx="0" cy="0"/>
        </a:xfrm>
      </p:grpSpPr>
      <p:sp>
        <p:nvSpPr>
          <p:cNvPr id="470" name="Google Shape;470;p43"/>
          <p:cNvSpPr/>
          <p:nvPr/>
        </p:nvSpPr>
        <p:spPr>
          <a:xfrm>
            <a:off x="270825" y="111595"/>
            <a:ext cx="8602334" cy="4930561"/>
          </a:xfrm>
          <a:custGeom>
            <a:rect b="b" l="l" r="r" t="t"/>
            <a:pathLst>
              <a:path extrusionOk="0" h="145853" w="240507">
                <a:moveTo>
                  <a:pt x="3715" y="1"/>
                </a:moveTo>
                <a:cubicBezTo>
                  <a:pt x="1656" y="1"/>
                  <a:pt x="1" y="1656"/>
                  <a:pt x="1" y="3716"/>
                </a:cubicBezTo>
                <a:lnTo>
                  <a:pt x="1" y="142137"/>
                </a:lnTo>
                <a:cubicBezTo>
                  <a:pt x="1" y="144185"/>
                  <a:pt x="1656" y="145852"/>
                  <a:pt x="3715" y="145852"/>
                </a:cubicBezTo>
                <a:lnTo>
                  <a:pt x="236780" y="145852"/>
                </a:lnTo>
                <a:cubicBezTo>
                  <a:pt x="238840" y="145852"/>
                  <a:pt x="240507" y="144185"/>
                  <a:pt x="240507" y="142137"/>
                </a:cubicBezTo>
                <a:lnTo>
                  <a:pt x="240507" y="3716"/>
                </a:lnTo>
                <a:cubicBezTo>
                  <a:pt x="240507" y="1656"/>
                  <a:pt x="238840" y="1"/>
                  <a:pt x="236792" y="1"/>
                </a:cubicBezTo>
                <a:close/>
              </a:path>
            </a:pathLst>
          </a:custGeom>
          <a:solidFill>
            <a:schemeClr val="lt2"/>
          </a:solidFill>
          <a:ln>
            <a:noFill/>
          </a:ln>
          <a:effectLst>
            <a:outerShdw blurRad="117872" rotWithShape="0" algn="bl" dir="3420000" dist="50006">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3"/>
          <p:cNvSpPr/>
          <p:nvPr/>
        </p:nvSpPr>
        <p:spPr>
          <a:xfrm>
            <a:off x="482650" y="250775"/>
            <a:ext cx="75600" cy="7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3"/>
          <p:cNvSpPr/>
          <p:nvPr/>
        </p:nvSpPr>
        <p:spPr>
          <a:xfrm>
            <a:off x="605675" y="250775"/>
            <a:ext cx="75600" cy="7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3"/>
          <p:cNvSpPr/>
          <p:nvPr/>
        </p:nvSpPr>
        <p:spPr>
          <a:xfrm>
            <a:off x="728700" y="250775"/>
            <a:ext cx="75600" cy="75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3"/>
          <p:cNvSpPr/>
          <p:nvPr/>
        </p:nvSpPr>
        <p:spPr>
          <a:xfrm>
            <a:off x="814925" y="539503"/>
            <a:ext cx="7432399" cy="500753"/>
          </a:xfrm>
          <a:custGeom>
            <a:rect b="b" l="l" r="r" t="t"/>
            <a:pathLst>
              <a:path extrusionOk="0" h="20331" w="285176">
                <a:moveTo>
                  <a:pt x="10165" y="0"/>
                </a:moveTo>
                <a:cubicBezTo>
                  <a:pt x="4554" y="0"/>
                  <a:pt x="0" y="4554"/>
                  <a:pt x="0" y="10165"/>
                </a:cubicBezTo>
                <a:cubicBezTo>
                  <a:pt x="0" y="15776"/>
                  <a:pt x="4554" y="20330"/>
                  <a:pt x="10165" y="20330"/>
                </a:cubicBezTo>
                <a:lnTo>
                  <a:pt x="275010" y="20330"/>
                </a:lnTo>
                <a:cubicBezTo>
                  <a:pt x="280621" y="20330"/>
                  <a:pt x="285175" y="15776"/>
                  <a:pt x="285175" y="10165"/>
                </a:cubicBezTo>
                <a:cubicBezTo>
                  <a:pt x="285175" y="4554"/>
                  <a:pt x="280621" y="0"/>
                  <a:pt x="275010" y="0"/>
                </a:cubicBezTo>
                <a:close/>
              </a:path>
            </a:pathLst>
          </a:custGeom>
          <a:solidFill>
            <a:srgbClr val="FFFFFF"/>
          </a:solidFill>
          <a:ln>
            <a:noFill/>
          </a:ln>
          <a:effectLst>
            <a:outerShdw blurRad="42863" rotWithShape="0" algn="bl" dir="5400000" dist="14288">
              <a:schemeClr val="dk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3"/>
          <p:cNvSpPr/>
          <p:nvPr/>
        </p:nvSpPr>
        <p:spPr>
          <a:xfrm>
            <a:off x="1091993" y="595564"/>
            <a:ext cx="392151" cy="388620"/>
          </a:xfrm>
          <a:custGeom>
            <a:rect b="b" l="l" r="r" t="t"/>
            <a:pathLst>
              <a:path extrusionOk="0" h="207264" w="209147">
                <a:moveTo>
                  <a:pt x="90787" y="25958"/>
                </a:moveTo>
                <a:cubicBezTo>
                  <a:pt x="126698" y="25958"/>
                  <a:pt x="155750" y="55010"/>
                  <a:pt x="155750" y="90787"/>
                </a:cubicBezTo>
                <a:cubicBezTo>
                  <a:pt x="155750" y="126698"/>
                  <a:pt x="126698" y="155750"/>
                  <a:pt x="90787" y="155750"/>
                </a:cubicBezTo>
                <a:cubicBezTo>
                  <a:pt x="55010" y="155750"/>
                  <a:pt x="25958" y="126698"/>
                  <a:pt x="25958" y="90787"/>
                </a:cubicBezTo>
                <a:cubicBezTo>
                  <a:pt x="25958" y="55010"/>
                  <a:pt x="55010" y="25958"/>
                  <a:pt x="90787" y="25958"/>
                </a:cubicBezTo>
                <a:close/>
                <a:moveTo>
                  <a:pt x="90787" y="0"/>
                </a:moveTo>
                <a:cubicBezTo>
                  <a:pt x="40619" y="0"/>
                  <a:pt x="0" y="40619"/>
                  <a:pt x="0" y="90787"/>
                </a:cubicBezTo>
                <a:cubicBezTo>
                  <a:pt x="0" y="140955"/>
                  <a:pt x="40619" y="181709"/>
                  <a:pt x="90787" y="181709"/>
                </a:cubicBezTo>
                <a:cubicBezTo>
                  <a:pt x="108810" y="181709"/>
                  <a:pt x="125622" y="176194"/>
                  <a:pt x="139745" y="167183"/>
                </a:cubicBezTo>
                <a:lnTo>
                  <a:pt x="174042" y="201615"/>
                </a:lnTo>
                <a:cubicBezTo>
                  <a:pt x="177875" y="205381"/>
                  <a:pt x="182852" y="207264"/>
                  <a:pt x="187828" y="207264"/>
                </a:cubicBezTo>
                <a:cubicBezTo>
                  <a:pt x="192805" y="207264"/>
                  <a:pt x="197781" y="205381"/>
                  <a:pt x="201615" y="201615"/>
                </a:cubicBezTo>
                <a:cubicBezTo>
                  <a:pt x="209147" y="193948"/>
                  <a:pt x="209147" y="181709"/>
                  <a:pt x="201615" y="174042"/>
                </a:cubicBezTo>
                <a:lnTo>
                  <a:pt x="167183" y="139745"/>
                </a:lnTo>
                <a:cubicBezTo>
                  <a:pt x="176329" y="125622"/>
                  <a:pt x="181709" y="108810"/>
                  <a:pt x="181709" y="90787"/>
                </a:cubicBezTo>
                <a:cubicBezTo>
                  <a:pt x="181709" y="40619"/>
                  <a:pt x="140955" y="0"/>
                  <a:pt x="907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3"/>
          <p:cNvSpPr txBox="1"/>
          <p:nvPr>
            <p:ph type="title"/>
          </p:nvPr>
        </p:nvSpPr>
        <p:spPr>
          <a:xfrm>
            <a:off x="1541075" y="539500"/>
            <a:ext cx="6486900" cy="478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3000"/>
              <a:buNone/>
              <a:defRPr b="1">
                <a:solidFill>
                  <a:schemeClr val="accent1"/>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77" name="Google Shape;477;p43"/>
          <p:cNvSpPr/>
          <p:nvPr/>
        </p:nvSpPr>
        <p:spPr>
          <a:xfrm>
            <a:off x="3728847" y="46961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4150">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3"/>
          <p:cNvSpPr/>
          <p:nvPr/>
        </p:nvSpPr>
        <p:spPr>
          <a:xfrm>
            <a:off x="7409543" y="4903485"/>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4150">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3"/>
          <p:cNvSpPr/>
          <p:nvPr/>
        </p:nvSpPr>
        <p:spPr>
          <a:xfrm>
            <a:off x="488567" y="364013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4150">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3"/>
          <p:cNvSpPr/>
          <p:nvPr/>
        </p:nvSpPr>
        <p:spPr>
          <a:xfrm>
            <a:off x="721392" y="1316452"/>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4150">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3"/>
          <p:cNvSpPr/>
          <p:nvPr/>
        </p:nvSpPr>
        <p:spPr>
          <a:xfrm>
            <a:off x="380067" y="779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4150">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3"/>
          <p:cNvSpPr/>
          <p:nvPr/>
        </p:nvSpPr>
        <p:spPr>
          <a:xfrm>
            <a:off x="566617" y="4896889"/>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4150">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3"/>
          <p:cNvSpPr/>
          <p:nvPr/>
        </p:nvSpPr>
        <p:spPr>
          <a:xfrm>
            <a:off x="1919817" y="4903464"/>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4150">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3"/>
          <p:cNvSpPr/>
          <p:nvPr/>
        </p:nvSpPr>
        <p:spPr>
          <a:xfrm>
            <a:off x="6461092" y="4771427"/>
            <a:ext cx="64307" cy="64307"/>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4150">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3"/>
          <p:cNvSpPr/>
          <p:nvPr/>
        </p:nvSpPr>
        <p:spPr>
          <a:xfrm>
            <a:off x="412198" y="1593750"/>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4150">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3"/>
          <p:cNvSpPr/>
          <p:nvPr/>
        </p:nvSpPr>
        <p:spPr>
          <a:xfrm>
            <a:off x="4872225" y="326378"/>
            <a:ext cx="64293" cy="64293"/>
          </a:xfrm>
          <a:custGeom>
            <a:rect b="b" l="l" r="r" t="t"/>
            <a:pathLst>
              <a:path extrusionOk="0" fill="none" h="5533" w="5533">
                <a:moveTo>
                  <a:pt x="5533" y="2766"/>
                </a:moveTo>
                <a:cubicBezTo>
                  <a:pt x="5533" y="4297"/>
                  <a:pt x="4297" y="5532"/>
                  <a:pt x="2767" y="5532"/>
                </a:cubicBezTo>
                <a:cubicBezTo>
                  <a:pt x="1236" y="5532"/>
                  <a:pt x="1" y="4297"/>
                  <a:pt x="1" y="2766"/>
                </a:cubicBezTo>
                <a:cubicBezTo>
                  <a:pt x="1" y="1236"/>
                  <a:pt x="1236" y="0"/>
                  <a:pt x="2767" y="0"/>
                </a:cubicBezTo>
                <a:cubicBezTo>
                  <a:pt x="4297" y="0"/>
                  <a:pt x="5533" y="1236"/>
                  <a:pt x="5533" y="2766"/>
                </a:cubicBezTo>
                <a:close/>
              </a:path>
            </a:pathLst>
          </a:custGeom>
          <a:noFill/>
          <a:ln cap="flat" cmpd="sng" w="4150">
            <a:solidFill>
              <a:schemeClr val="accent4"/>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3"/>
          <p:cNvSpPr/>
          <p:nvPr/>
        </p:nvSpPr>
        <p:spPr>
          <a:xfrm>
            <a:off x="370211" y="4106388"/>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4150">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3"/>
          <p:cNvSpPr/>
          <p:nvPr/>
        </p:nvSpPr>
        <p:spPr>
          <a:xfrm>
            <a:off x="965573" y="1218975"/>
            <a:ext cx="301022"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4150">
            <a:solidFill>
              <a:schemeClr val="accent2"/>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3"/>
          <p:cNvSpPr/>
          <p:nvPr/>
        </p:nvSpPr>
        <p:spPr>
          <a:xfrm>
            <a:off x="2007997" y="189025"/>
            <a:ext cx="216636" cy="40077"/>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4150">
            <a:solidFill>
              <a:schemeClr val="accent3"/>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3"/>
          <p:cNvSpPr/>
          <p:nvPr/>
        </p:nvSpPr>
        <p:spPr>
          <a:xfrm>
            <a:off x="6035368" y="297660"/>
            <a:ext cx="415144" cy="40086"/>
          </a:xfrm>
          <a:custGeom>
            <a:rect b="b" l="l" r="r" t="t"/>
            <a:pathLst>
              <a:path extrusionOk="0" fill="none" h="3449" w="35719">
                <a:moveTo>
                  <a:pt x="1715" y="3449"/>
                </a:moveTo>
                <a:lnTo>
                  <a:pt x="33986" y="3449"/>
                </a:lnTo>
                <a:cubicBezTo>
                  <a:pt x="34944" y="3449"/>
                  <a:pt x="35719" y="2674"/>
                  <a:pt x="35719" y="1734"/>
                </a:cubicBezTo>
                <a:lnTo>
                  <a:pt x="35719" y="1734"/>
                </a:lnTo>
                <a:cubicBezTo>
                  <a:pt x="35719" y="775"/>
                  <a:pt x="34944" y="0"/>
                  <a:pt x="33986" y="0"/>
                </a:cubicBezTo>
                <a:lnTo>
                  <a:pt x="1715" y="0"/>
                </a:lnTo>
                <a:cubicBezTo>
                  <a:pt x="775" y="0"/>
                  <a:pt x="0" y="775"/>
                  <a:pt x="0" y="1734"/>
                </a:cubicBezTo>
                <a:lnTo>
                  <a:pt x="0" y="1734"/>
                </a:lnTo>
                <a:cubicBezTo>
                  <a:pt x="0" y="2674"/>
                  <a:pt x="775" y="3449"/>
                  <a:pt x="1715" y="3449"/>
                </a:cubicBezTo>
                <a:close/>
              </a:path>
            </a:pathLst>
          </a:custGeom>
          <a:noFill/>
          <a:ln cap="flat" cmpd="sng" w="4150">
            <a:solidFill>
              <a:schemeClr val="accent1"/>
            </a:solidFill>
            <a:prstDash val="solid"/>
            <a:miter lim="184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1" name="Shape 491"/>
        <p:cNvGrpSpPr/>
        <p:nvPr/>
      </p:nvGrpSpPr>
      <p:grpSpPr>
        <a:xfrm>
          <a:off x="0" y="0"/>
          <a:ext cx="0" cy="0"/>
          <a:chOff x="0" y="0"/>
          <a:chExt cx="0" cy="0"/>
        </a:xfrm>
      </p:grpSpPr>
      <p:sp>
        <p:nvSpPr>
          <p:cNvPr id="492" name="Google Shape;492;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93" name="Google Shape;493;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94" name="Google Shape;494;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5" name="Shape 495"/>
        <p:cNvGrpSpPr/>
        <p:nvPr/>
      </p:nvGrpSpPr>
      <p:grpSpPr>
        <a:xfrm>
          <a:off x="0" y="0"/>
          <a:ext cx="0" cy="0"/>
          <a:chOff x="0" y="0"/>
          <a:chExt cx="0" cy="0"/>
        </a:xfrm>
      </p:grpSpPr>
      <p:sp>
        <p:nvSpPr>
          <p:cNvPr id="496" name="Google Shape;496;p45"/>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400"/>
              <a:buNone/>
              <a:defRPr/>
            </a:lvl1pPr>
          </a:lstStyle>
          <a:p/>
        </p:txBody>
      </p:sp>
      <p:sp>
        <p:nvSpPr>
          <p:cNvPr id="497" name="Google Shape;497;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0.xml"/><Relationship Id="rId22" Type="http://schemas.openxmlformats.org/officeDocument/2006/relationships/slideLayout" Target="../slideLayouts/slideLayout32.xml"/><Relationship Id="rId21" Type="http://schemas.openxmlformats.org/officeDocument/2006/relationships/slideLayout" Target="../slideLayouts/slideLayout31.xml"/><Relationship Id="rId24" Type="http://schemas.openxmlformats.org/officeDocument/2006/relationships/slideLayout" Target="../slideLayouts/slideLayout34.xml"/><Relationship Id="rId23" Type="http://schemas.openxmlformats.org/officeDocument/2006/relationships/slideLayout" Target="../slideLayouts/slideLayout33.xml"/><Relationship Id="rId1" Type="http://schemas.openxmlformats.org/officeDocument/2006/relationships/image" Target="../media/image23.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26" Type="http://schemas.openxmlformats.org/officeDocument/2006/relationships/slideLayout" Target="../slideLayouts/slideLayout36.xml"/><Relationship Id="rId25" Type="http://schemas.openxmlformats.org/officeDocument/2006/relationships/slideLayout" Target="../slideLayouts/slideLayout35.xml"/><Relationship Id="rId28" Type="http://schemas.openxmlformats.org/officeDocument/2006/relationships/slideLayout" Target="../slideLayouts/slideLayout38.xml"/><Relationship Id="rId27" Type="http://schemas.openxmlformats.org/officeDocument/2006/relationships/slideLayout" Target="../slideLayouts/slideLayout37.xml"/><Relationship Id="rId5" Type="http://schemas.openxmlformats.org/officeDocument/2006/relationships/slideLayout" Target="../slideLayouts/slideLayout15.xml"/><Relationship Id="rId6" Type="http://schemas.openxmlformats.org/officeDocument/2006/relationships/slideLayout" Target="../slideLayouts/slideLayout16.xml"/><Relationship Id="rId29" Type="http://schemas.openxmlformats.org/officeDocument/2006/relationships/slideLayout" Target="../slideLayouts/slideLayout39.xml"/><Relationship Id="rId7" Type="http://schemas.openxmlformats.org/officeDocument/2006/relationships/slideLayout" Target="../slideLayouts/slideLayout17.xml"/><Relationship Id="rId8" Type="http://schemas.openxmlformats.org/officeDocument/2006/relationships/slideLayout" Target="../slideLayouts/slideLayout18.xml"/><Relationship Id="rId31" Type="http://schemas.openxmlformats.org/officeDocument/2006/relationships/slideLayout" Target="../slideLayouts/slideLayout41.xml"/><Relationship Id="rId30" Type="http://schemas.openxmlformats.org/officeDocument/2006/relationships/slideLayout" Target="../slideLayouts/slideLayout40.xml"/><Relationship Id="rId11" Type="http://schemas.openxmlformats.org/officeDocument/2006/relationships/slideLayout" Target="../slideLayouts/slideLayout21.xml"/><Relationship Id="rId33" Type="http://schemas.openxmlformats.org/officeDocument/2006/relationships/slideLayout" Target="../slideLayouts/slideLayout43.xml"/><Relationship Id="rId10" Type="http://schemas.openxmlformats.org/officeDocument/2006/relationships/slideLayout" Target="../slideLayouts/slideLayout20.xml"/><Relationship Id="rId32" Type="http://schemas.openxmlformats.org/officeDocument/2006/relationships/slideLayout" Target="../slideLayouts/slideLayout42.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34" Type="http://schemas.openxmlformats.org/officeDocument/2006/relationships/theme" Target="../theme/theme3.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9" Type="http://schemas.openxmlformats.org/officeDocument/2006/relationships/slideLayout" Target="../slideLayouts/slideLayout29.xml"/><Relationship Id="rId1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graphicFrame>
        <p:nvGraphicFramePr>
          <p:cNvPr id="51" name="Google Shape;51;p13"/>
          <p:cNvGraphicFramePr/>
          <p:nvPr/>
        </p:nvGraphicFramePr>
        <p:xfrm>
          <a:off x="0" y="-5"/>
          <a:ext cx="3000000" cy="3000000"/>
        </p:xfrm>
        <a:graphic>
          <a:graphicData uri="http://schemas.openxmlformats.org/drawingml/2006/table">
            <a:tbl>
              <a:tblPr>
                <a:noFill/>
                <a:tableStyleId>{1B6E128B-AB87-449E-9FB3-304469505051}</a:tableStyleId>
              </a:tblPr>
              <a:tblGrid>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gridCol w="304800"/>
              </a:tblGrid>
              <a:tr h="319500">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r>
              <a:tr h="319500">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r>
              <a:tr h="319500">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r>
              <a:tr h="319500">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r>
              <a:tr h="319500">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r>
              <a:tr h="319500">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r>
              <a:tr h="319500">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r>
              <a:tr h="319500">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r>
              <a:tr h="319500">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r>
              <a:tr h="351000">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r>
              <a:tr h="319500">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r>
              <a:tr h="319500">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r>
              <a:tr h="319500">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r>
              <a:tr h="319500">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r>
              <a:tr h="319500">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r>
              <a:tr h="319500">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c>
                  <a:txBody>
                    <a:bodyPr/>
                    <a:lstStyle/>
                    <a:p>
                      <a:pPr indent="0" lvl="0" marL="0" rtl="0" algn="l">
                        <a:spcBef>
                          <a:spcPts val="0"/>
                        </a:spcBef>
                        <a:spcAft>
                          <a:spcPts val="0"/>
                        </a:spcAft>
                        <a:buNone/>
                      </a:pPr>
                      <a:r>
                        <a:t/>
                      </a:r>
                      <a:endParaRPr sz="100"/>
                    </a:p>
                  </a:txBody>
                  <a:tcPr marT="68575" marB="68575" marR="68575" marL="68575">
                    <a:lnL cap="flat" cmpd="sng" w="7150">
                      <a:solidFill>
                        <a:schemeClr val="accent4"/>
                      </a:solidFill>
                      <a:prstDash val="solid"/>
                      <a:round/>
                      <a:headEnd len="sm" w="sm" type="none"/>
                      <a:tailEnd len="sm" w="sm" type="none"/>
                    </a:lnL>
                    <a:lnR cap="flat" cmpd="sng" w="7150">
                      <a:solidFill>
                        <a:schemeClr val="accent4"/>
                      </a:solidFill>
                      <a:prstDash val="solid"/>
                      <a:round/>
                      <a:headEnd len="sm" w="sm" type="none"/>
                      <a:tailEnd len="sm" w="sm" type="none"/>
                    </a:lnR>
                    <a:lnT cap="flat" cmpd="sng" w="7150">
                      <a:solidFill>
                        <a:schemeClr val="accent4"/>
                      </a:solidFill>
                      <a:prstDash val="solid"/>
                      <a:round/>
                      <a:headEnd len="sm" w="sm" type="none"/>
                      <a:tailEnd len="sm" w="sm" type="none"/>
                    </a:lnT>
                    <a:lnB cap="flat" cmpd="sng" w="7150">
                      <a:solidFill>
                        <a:schemeClr val="accent4"/>
                      </a:solidFill>
                      <a:prstDash val="solid"/>
                      <a:round/>
                      <a:headEnd len="sm" w="sm" type="none"/>
                      <a:tailEnd len="sm" w="sm" type="none"/>
                    </a:lnB>
                  </a:tcPr>
                </a:tc>
              </a:tr>
            </a:tbl>
          </a:graphicData>
        </a:graphic>
      </p:graphicFrame>
      <p:pic>
        <p:nvPicPr>
          <p:cNvPr id="52" name="Google Shape;52;p13"/>
          <p:cNvPicPr preferRelativeResize="0"/>
          <p:nvPr/>
        </p:nvPicPr>
        <p:blipFill rotWithShape="1">
          <a:blip r:embed="rId1">
            <a:alphaModFix amt="50000"/>
          </a:blip>
          <a:srcRect b="0" l="0" r="0" t="0"/>
          <a:stretch/>
        </p:blipFill>
        <p:spPr>
          <a:xfrm>
            <a:off x="-37" y="6"/>
            <a:ext cx="9144000" cy="5143499"/>
          </a:xfrm>
          <a:prstGeom prst="rect">
            <a:avLst/>
          </a:prstGeom>
          <a:noFill/>
          <a:ln>
            <a:noFill/>
          </a:ln>
        </p:spPr>
      </p:pic>
      <p:sp>
        <p:nvSpPr>
          <p:cNvPr id="53" name="Google Shape;5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Patrick Hand"/>
              <a:buNone/>
              <a:defRPr b="1" sz="3000">
                <a:solidFill>
                  <a:schemeClr val="dk2"/>
                </a:solidFill>
                <a:latin typeface="Patrick Hand"/>
                <a:ea typeface="Patrick Hand"/>
                <a:cs typeface="Patrick Hand"/>
                <a:sym typeface="Patrick Hand"/>
              </a:defRPr>
            </a:lvl1pPr>
            <a:lvl2pPr lvl="1">
              <a:spcBef>
                <a:spcPts val="0"/>
              </a:spcBef>
              <a:spcAft>
                <a:spcPts val="0"/>
              </a:spcAft>
              <a:buClr>
                <a:schemeClr val="dk1"/>
              </a:buClr>
              <a:buSzPts val="3000"/>
              <a:buFont typeface="Bangers"/>
              <a:buNone/>
              <a:defRPr sz="3000">
                <a:solidFill>
                  <a:schemeClr val="dk1"/>
                </a:solidFill>
                <a:latin typeface="Bangers"/>
                <a:ea typeface="Bangers"/>
                <a:cs typeface="Bangers"/>
                <a:sym typeface="Bangers"/>
              </a:defRPr>
            </a:lvl2pPr>
            <a:lvl3pPr lvl="2">
              <a:spcBef>
                <a:spcPts val="0"/>
              </a:spcBef>
              <a:spcAft>
                <a:spcPts val="0"/>
              </a:spcAft>
              <a:buClr>
                <a:schemeClr val="dk1"/>
              </a:buClr>
              <a:buSzPts val="3000"/>
              <a:buFont typeface="Bangers"/>
              <a:buNone/>
              <a:defRPr sz="3000">
                <a:solidFill>
                  <a:schemeClr val="dk1"/>
                </a:solidFill>
                <a:latin typeface="Bangers"/>
                <a:ea typeface="Bangers"/>
                <a:cs typeface="Bangers"/>
                <a:sym typeface="Bangers"/>
              </a:defRPr>
            </a:lvl3pPr>
            <a:lvl4pPr lvl="3">
              <a:spcBef>
                <a:spcPts val="0"/>
              </a:spcBef>
              <a:spcAft>
                <a:spcPts val="0"/>
              </a:spcAft>
              <a:buClr>
                <a:schemeClr val="dk1"/>
              </a:buClr>
              <a:buSzPts val="3000"/>
              <a:buFont typeface="Bangers"/>
              <a:buNone/>
              <a:defRPr sz="3000">
                <a:solidFill>
                  <a:schemeClr val="dk1"/>
                </a:solidFill>
                <a:latin typeface="Bangers"/>
                <a:ea typeface="Bangers"/>
                <a:cs typeface="Bangers"/>
                <a:sym typeface="Bangers"/>
              </a:defRPr>
            </a:lvl4pPr>
            <a:lvl5pPr lvl="4">
              <a:spcBef>
                <a:spcPts val="0"/>
              </a:spcBef>
              <a:spcAft>
                <a:spcPts val="0"/>
              </a:spcAft>
              <a:buClr>
                <a:schemeClr val="dk1"/>
              </a:buClr>
              <a:buSzPts val="3000"/>
              <a:buFont typeface="Bangers"/>
              <a:buNone/>
              <a:defRPr sz="3000">
                <a:solidFill>
                  <a:schemeClr val="dk1"/>
                </a:solidFill>
                <a:latin typeface="Bangers"/>
                <a:ea typeface="Bangers"/>
                <a:cs typeface="Bangers"/>
                <a:sym typeface="Bangers"/>
              </a:defRPr>
            </a:lvl5pPr>
            <a:lvl6pPr lvl="5">
              <a:spcBef>
                <a:spcPts val="0"/>
              </a:spcBef>
              <a:spcAft>
                <a:spcPts val="0"/>
              </a:spcAft>
              <a:buClr>
                <a:schemeClr val="dk1"/>
              </a:buClr>
              <a:buSzPts val="3000"/>
              <a:buFont typeface="Bangers"/>
              <a:buNone/>
              <a:defRPr sz="3000">
                <a:solidFill>
                  <a:schemeClr val="dk1"/>
                </a:solidFill>
                <a:latin typeface="Bangers"/>
                <a:ea typeface="Bangers"/>
                <a:cs typeface="Bangers"/>
                <a:sym typeface="Bangers"/>
              </a:defRPr>
            </a:lvl6pPr>
            <a:lvl7pPr lvl="6">
              <a:spcBef>
                <a:spcPts val="0"/>
              </a:spcBef>
              <a:spcAft>
                <a:spcPts val="0"/>
              </a:spcAft>
              <a:buClr>
                <a:schemeClr val="dk1"/>
              </a:buClr>
              <a:buSzPts val="3000"/>
              <a:buFont typeface="Bangers"/>
              <a:buNone/>
              <a:defRPr sz="3000">
                <a:solidFill>
                  <a:schemeClr val="dk1"/>
                </a:solidFill>
                <a:latin typeface="Bangers"/>
                <a:ea typeface="Bangers"/>
                <a:cs typeface="Bangers"/>
                <a:sym typeface="Bangers"/>
              </a:defRPr>
            </a:lvl7pPr>
            <a:lvl8pPr lvl="7">
              <a:spcBef>
                <a:spcPts val="0"/>
              </a:spcBef>
              <a:spcAft>
                <a:spcPts val="0"/>
              </a:spcAft>
              <a:buClr>
                <a:schemeClr val="dk1"/>
              </a:buClr>
              <a:buSzPts val="3000"/>
              <a:buFont typeface="Bangers"/>
              <a:buNone/>
              <a:defRPr sz="3000">
                <a:solidFill>
                  <a:schemeClr val="dk1"/>
                </a:solidFill>
                <a:latin typeface="Bangers"/>
                <a:ea typeface="Bangers"/>
                <a:cs typeface="Bangers"/>
                <a:sym typeface="Bangers"/>
              </a:defRPr>
            </a:lvl8pPr>
            <a:lvl9pPr lvl="8">
              <a:spcBef>
                <a:spcPts val="0"/>
              </a:spcBef>
              <a:spcAft>
                <a:spcPts val="0"/>
              </a:spcAft>
              <a:buClr>
                <a:schemeClr val="dk1"/>
              </a:buClr>
              <a:buSzPts val="3000"/>
              <a:buFont typeface="Bangers"/>
              <a:buNone/>
              <a:defRPr sz="3000">
                <a:solidFill>
                  <a:schemeClr val="dk1"/>
                </a:solidFill>
                <a:latin typeface="Bangers"/>
                <a:ea typeface="Bangers"/>
                <a:cs typeface="Bangers"/>
                <a:sym typeface="Bangers"/>
              </a:defRPr>
            </a:lvl9pPr>
          </a:lstStyle>
          <a:p/>
        </p:txBody>
      </p:sp>
      <p:sp>
        <p:nvSpPr>
          <p:cNvPr id="54" name="Google Shape;5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Comfortaa Medium"/>
              <a:buChar char="●"/>
              <a:defRPr sz="1400">
                <a:solidFill>
                  <a:schemeClr val="dk2"/>
                </a:solidFill>
                <a:latin typeface="Comfortaa Medium"/>
                <a:ea typeface="Comfortaa Medium"/>
                <a:cs typeface="Comfortaa Medium"/>
                <a:sym typeface="Comfortaa Medium"/>
              </a:defRPr>
            </a:lvl1pPr>
            <a:lvl2pPr indent="-317500" lvl="1" marL="914400">
              <a:lnSpc>
                <a:spcPct val="115000"/>
              </a:lnSpc>
              <a:spcBef>
                <a:spcPts val="1600"/>
              </a:spcBef>
              <a:spcAft>
                <a:spcPts val="0"/>
              </a:spcAft>
              <a:buClr>
                <a:schemeClr val="dk2"/>
              </a:buClr>
              <a:buSzPts val="1400"/>
              <a:buFont typeface="Comfortaa Medium"/>
              <a:buChar char="○"/>
              <a:defRPr sz="1400">
                <a:solidFill>
                  <a:schemeClr val="dk2"/>
                </a:solidFill>
                <a:latin typeface="Comfortaa Medium"/>
                <a:ea typeface="Comfortaa Medium"/>
                <a:cs typeface="Comfortaa Medium"/>
                <a:sym typeface="Comfortaa Medium"/>
              </a:defRPr>
            </a:lvl2pPr>
            <a:lvl3pPr indent="-317500" lvl="2" marL="1371600">
              <a:lnSpc>
                <a:spcPct val="115000"/>
              </a:lnSpc>
              <a:spcBef>
                <a:spcPts val="1600"/>
              </a:spcBef>
              <a:spcAft>
                <a:spcPts val="0"/>
              </a:spcAft>
              <a:buClr>
                <a:schemeClr val="dk2"/>
              </a:buClr>
              <a:buSzPts val="1400"/>
              <a:buFont typeface="Comfortaa Medium"/>
              <a:buChar char="■"/>
              <a:defRPr sz="1400">
                <a:solidFill>
                  <a:schemeClr val="dk2"/>
                </a:solidFill>
                <a:latin typeface="Comfortaa Medium"/>
                <a:ea typeface="Comfortaa Medium"/>
                <a:cs typeface="Comfortaa Medium"/>
                <a:sym typeface="Comfortaa Medium"/>
              </a:defRPr>
            </a:lvl3pPr>
            <a:lvl4pPr indent="-317500" lvl="3" marL="1828800">
              <a:lnSpc>
                <a:spcPct val="115000"/>
              </a:lnSpc>
              <a:spcBef>
                <a:spcPts val="1600"/>
              </a:spcBef>
              <a:spcAft>
                <a:spcPts val="0"/>
              </a:spcAft>
              <a:buClr>
                <a:schemeClr val="dk2"/>
              </a:buClr>
              <a:buSzPts val="1400"/>
              <a:buFont typeface="Comfortaa Medium"/>
              <a:buChar char="●"/>
              <a:defRPr sz="1400">
                <a:solidFill>
                  <a:schemeClr val="dk2"/>
                </a:solidFill>
                <a:latin typeface="Comfortaa Medium"/>
                <a:ea typeface="Comfortaa Medium"/>
                <a:cs typeface="Comfortaa Medium"/>
                <a:sym typeface="Comfortaa Medium"/>
              </a:defRPr>
            </a:lvl4pPr>
            <a:lvl5pPr indent="-317500" lvl="4" marL="2286000">
              <a:lnSpc>
                <a:spcPct val="115000"/>
              </a:lnSpc>
              <a:spcBef>
                <a:spcPts val="1600"/>
              </a:spcBef>
              <a:spcAft>
                <a:spcPts val="0"/>
              </a:spcAft>
              <a:buClr>
                <a:schemeClr val="dk2"/>
              </a:buClr>
              <a:buSzPts val="1400"/>
              <a:buFont typeface="Comfortaa Medium"/>
              <a:buChar char="○"/>
              <a:defRPr sz="1400">
                <a:solidFill>
                  <a:schemeClr val="dk2"/>
                </a:solidFill>
                <a:latin typeface="Comfortaa Medium"/>
                <a:ea typeface="Comfortaa Medium"/>
                <a:cs typeface="Comfortaa Medium"/>
                <a:sym typeface="Comfortaa Medium"/>
              </a:defRPr>
            </a:lvl5pPr>
            <a:lvl6pPr indent="-317500" lvl="5" marL="2743200">
              <a:lnSpc>
                <a:spcPct val="115000"/>
              </a:lnSpc>
              <a:spcBef>
                <a:spcPts val="1600"/>
              </a:spcBef>
              <a:spcAft>
                <a:spcPts val="0"/>
              </a:spcAft>
              <a:buClr>
                <a:schemeClr val="dk2"/>
              </a:buClr>
              <a:buSzPts val="1400"/>
              <a:buFont typeface="Comfortaa Medium"/>
              <a:buChar char="■"/>
              <a:defRPr sz="1400">
                <a:solidFill>
                  <a:schemeClr val="dk2"/>
                </a:solidFill>
                <a:latin typeface="Comfortaa Medium"/>
                <a:ea typeface="Comfortaa Medium"/>
                <a:cs typeface="Comfortaa Medium"/>
                <a:sym typeface="Comfortaa Medium"/>
              </a:defRPr>
            </a:lvl6pPr>
            <a:lvl7pPr indent="-317500" lvl="6" marL="3200400">
              <a:lnSpc>
                <a:spcPct val="115000"/>
              </a:lnSpc>
              <a:spcBef>
                <a:spcPts val="1600"/>
              </a:spcBef>
              <a:spcAft>
                <a:spcPts val="0"/>
              </a:spcAft>
              <a:buClr>
                <a:schemeClr val="dk2"/>
              </a:buClr>
              <a:buSzPts val="1400"/>
              <a:buFont typeface="Comfortaa Medium"/>
              <a:buChar char="●"/>
              <a:defRPr sz="1400">
                <a:solidFill>
                  <a:schemeClr val="dk2"/>
                </a:solidFill>
                <a:latin typeface="Comfortaa Medium"/>
                <a:ea typeface="Comfortaa Medium"/>
                <a:cs typeface="Comfortaa Medium"/>
                <a:sym typeface="Comfortaa Medium"/>
              </a:defRPr>
            </a:lvl7pPr>
            <a:lvl8pPr indent="-317500" lvl="7" marL="3657600">
              <a:lnSpc>
                <a:spcPct val="115000"/>
              </a:lnSpc>
              <a:spcBef>
                <a:spcPts val="1600"/>
              </a:spcBef>
              <a:spcAft>
                <a:spcPts val="0"/>
              </a:spcAft>
              <a:buClr>
                <a:schemeClr val="dk2"/>
              </a:buClr>
              <a:buSzPts val="1400"/>
              <a:buFont typeface="Comfortaa Medium"/>
              <a:buChar char="○"/>
              <a:defRPr sz="1400">
                <a:solidFill>
                  <a:schemeClr val="dk2"/>
                </a:solidFill>
                <a:latin typeface="Comfortaa Medium"/>
                <a:ea typeface="Comfortaa Medium"/>
                <a:cs typeface="Comfortaa Medium"/>
                <a:sym typeface="Comfortaa Medium"/>
              </a:defRPr>
            </a:lvl8pPr>
            <a:lvl9pPr indent="-317500" lvl="8" marL="4114800">
              <a:lnSpc>
                <a:spcPct val="115000"/>
              </a:lnSpc>
              <a:spcBef>
                <a:spcPts val="1600"/>
              </a:spcBef>
              <a:spcAft>
                <a:spcPts val="1600"/>
              </a:spcAft>
              <a:buClr>
                <a:schemeClr val="dk2"/>
              </a:buClr>
              <a:buSzPts val="1400"/>
              <a:buFont typeface="Comfortaa Medium"/>
              <a:buChar char="■"/>
              <a:defRPr sz="1400">
                <a:solidFill>
                  <a:schemeClr val="dk2"/>
                </a:solidFill>
                <a:latin typeface="Comfortaa Medium"/>
                <a:ea typeface="Comfortaa Medium"/>
                <a:cs typeface="Comfortaa Medium"/>
                <a:sym typeface="Comfortaa Medium"/>
              </a:defRPr>
            </a:lvl9pPr>
          </a:lstStyle>
          <a:p/>
        </p:txBody>
      </p:sp>
      <p:sp>
        <p:nvSpPr>
          <p:cNvPr id="55" name="Google Shape;55;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
        <p:nvSpPr>
          <p:cNvPr id="56" name="Google Shape;56;p13"/>
          <p:cNvSpPr txBox="1"/>
          <p:nvPr/>
        </p:nvSpPr>
        <p:spPr>
          <a:xfrm rot="5400000">
            <a:off x="-509475" y="4648763"/>
            <a:ext cx="1184700" cy="28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1100">
                <a:solidFill>
                  <a:schemeClr val="dk1"/>
                </a:solidFill>
                <a:latin typeface="Barlow Condensed"/>
                <a:ea typeface="Barlow Condensed"/>
                <a:cs typeface="Barlow Condensed"/>
                <a:sym typeface="Barlow Condensed"/>
              </a:rPr>
              <a:t>SLIDESMANIA.COM</a:t>
            </a:r>
            <a:endParaRPr sz="1100">
              <a:solidFill>
                <a:schemeClr val="dk1"/>
              </a:solidFill>
              <a:latin typeface="Barlow Condensed"/>
              <a:ea typeface="Barlow Condensed"/>
              <a:cs typeface="Barlow Condensed"/>
              <a:sym typeface="Barlow Condense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88" r:id="rId31"/>
    <p:sldLayoutId id="2147483689" r:id="rId32"/>
    <p:sldLayoutId id="2147483690" r:id="rId3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17.gif"/><Relationship Id="rId5" Type="http://schemas.openxmlformats.org/officeDocument/2006/relationships/image" Target="../media/image2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xml"/><Relationship Id="rId3" Type="http://schemas.openxmlformats.org/officeDocument/2006/relationships/image" Target="../media/image4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7.gif"/><Relationship Id="rId5"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xml"/><Relationship Id="rId3" Type="http://schemas.openxmlformats.org/officeDocument/2006/relationships/image" Target="../media/image46.png"/><Relationship Id="rId4" Type="http://schemas.openxmlformats.org/officeDocument/2006/relationships/image" Target="../media/image3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21.png"/><Relationship Id="rId9" Type="http://schemas.openxmlformats.org/officeDocument/2006/relationships/image" Target="../media/image26.png"/><Relationship Id="rId5" Type="http://schemas.openxmlformats.org/officeDocument/2006/relationships/image" Target="../media/image38.png"/><Relationship Id="rId6" Type="http://schemas.openxmlformats.org/officeDocument/2006/relationships/image" Target="../media/image20.png"/><Relationship Id="rId7" Type="http://schemas.openxmlformats.org/officeDocument/2006/relationships/image" Target="../media/image31.png"/><Relationship Id="rId8"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4.xml"/><Relationship Id="rId3" Type="http://schemas.openxmlformats.org/officeDocument/2006/relationships/hyperlink" Target="http://www.youtube.com/watch?v=MjPpG2e71Ec" TargetMode="External"/><Relationship Id="rId4" Type="http://schemas.openxmlformats.org/officeDocument/2006/relationships/image" Target="../media/image3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8.xml"/><Relationship Id="rId3" Type="http://schemas.openxmlformats.org/officeDocument/2006/relationships/image" Target="../media/image32.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 Id="rId3"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xml"/><Relationship Id="rId3" Type="http://schemas.openxmlformats.org/officeDocument/2006/relationships/image" Target="../media/image46.png"/><Relationship Id="rId4" Type="http://schemas.openxmlformats.org/officeDocument/2006/relationships/image" Target="../media/image3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1.xml"/><Relationship Id="rId3"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10.png"/><Relationship Id="rId9" Type="http://schemas.openxmlformats.org/officeDocument/2006/relationships/image" Target="../media/image12.png"/><Relationship Id="rId5" Type="http://schemas.openxmlformats.org/officeDocument/2006/relationships/image" Target="../media/image19.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7.png"/><Relationship Id="rId11" Type="http://schemas.openxmlformats.org/officeDocument/2006/relationships/image" Target="../media/image18.png"/><Relationship Id="rId10" Type="http://schemas.openxmlformats.org/officeDocument/2006/relationships/image" Target="../media/image8.png"/><Relationship Id="rId13" Type="http://schemas.openxmlformats.org/officeDocument/2006/relationships/image" Target="../media/image6.png"/><Relationship Id="rId12" Type="http://schemas.openxmlformats.org/officeDocument/2006/relationships/image" Target="../media/image44.png"/><Relationship Id="rId1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7.xml"/><Relationship Id="rId3" Type="http://schemas.openxmlformats.org/officeDocument/2006/relationships/image" Target="../media/image29.png"/><Relationship Id="rId4" Type="http://schemas.openxmlformats.org/officeDocument/2006/relationships/image" Target="../media/image2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28.png"/><Relationship Id="rId4" Type="http://schemas.openxmlformats.org/officeDocument/2006/relationships/image" Target="../media/image21.png"/><Relationship Id="rId9" Type="http://schemas.openxmlformats.org/officeDocument/2006/relationships/image" Target="../media/image30.png"/><Relationship Id="rId5" Type="http://schemas.openxmlformats.org/officeDocument/2006/relationships/image" Target="../media/image40.png"/><Relationship Id="rId6" Type="http://schemas.openxmlformats.org/officeDocument/2006/relationships/image" Target="../media/image38.png"/><Relationship Id="rId7" Type="http://schemas.openxmlformats.org/officeDocument/2006/relationships/image" Target="../media/image20.png"/><Relationship Id="rId8" Type="http://schemas.openxmlformats.org/officeDocument/2006/relationships/image" Target="../media/image31.png"/><Relationship Id="rId11" Type="http://schemas.openxmlformats.org/officeDocument/2006/relationships/image" Target="../media/image34.png"/><Relationship Id="rId10"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46"/>
          <p:cNvSpPr txBox="1"/>
          <p:nvPr>
            <p:ph type="title"/>
          </p:nvPr>
        </p:nvSpPr>
        <p:spPr>
          <a:xfrm>
            <a:off x="1924899" y="58875"/>
            <a:ext cx="6959100" cy="156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4900">
                <a:highlight>
                  <a:schemeClr val="lt1"/>
                </a:highlight>
              </a:rPr>
              <a:t>Google Apps for Learning</a:t>
            </a:r>
            <a:endParaRPr sz="4900">
              <a:highlight>
                <a:schemeClr val="lt1"/>
              </a:highlight>
            </a:endParaRPr>
          </a:p>
          <a:p>
            <a:pPr indent="0" lvl="0" marL="0" rtl="0" algn="ctr">
              <a:spcBef>
                <a:spcPts val="0"/>
              </a:spcBef>
              <a:spcAft>
                <a:spcPts val="0"/>
              </a:spcAft>
              <a:buNone/>
            </a:pPr>
            <a:r>
              <a:rPr lang="en-GB" sz="4900">
                <a:highlight>
                  <a:schemeClr val="lt1"/>
                </a:highlight>
              </a:rPr>
              <a:t>&amp;</a:t>
            </a:r>
            <a:endParaRPr sz="4900">
              <a:highlight>
                <a:schemeClr val="lt1"/>
              </a:highlight>
            </a:endParaRPr>
          </a:p>
          <a:p>
            <a:pPr indent="0" lvl="0" marL="0" rtl="0" algn="ctr">
              <a:spcBef>
                <a:spcPts val="0"/>
              </a:spcBef>
              <a:spcAft>
                <a:spcPts val="0"/>
              </a:spcAft>
              <a:buNone/>
            </a:pPr>
            <a:r>
              <a:rPr lang="en-GB" sz="4900">
                <a:highlight>
                  <a:schemeClr val="lt1"/>
                </a:highlight>
              </a:rPr>
              <a:t>Digital Citizenship</a:t>
            </a:r>
            <a:endParaRPr sz="4900">
              <a:highlight>
                <a:schemeClr val="lt1"/>
              </a:highlight>
            </a:endParaRPr>
          </a:p>
          <a:p>
            <a:pPr indent="0" lvl="0" marL="0" rtl="0" algn="l">
              <a:spcBef>
                <a:spcPts val="0"/>
              </a:spcBef>
              <a:spcAft>
                <a:spcPts val="0"/>
              </a:spcAft>
              <a:buNone/>
            </a:pPr>
            <a:r>
              <a:t/>
            </a:r>
            <a:endParaRPr sz="4900"/>
          </a:p>
          <a:p>
            <a:pPr indent="0" lvl="0" marL="0" rtl="0" algn="l">
              <a:spcBef>
                <a:spcPts val="0"/>
              </a:spcBef>
              <a:spcAft>
                <a:spcPts val="0"/>
              </a:spcAft>
              <a:buNone/>
            </a:pPr>
            <a:r>
              <a:t/>
            </a:r>
            <a:endParaRPr sz="4900"/>
          </a:p>
        </p:txBody>
      </p:sp>
      <p:pic>
        <p:nvPicPr>
          <p:cNvPr id="503" name="Google Shape;503;p46"/>
          <p:cNvPicPr preferRelativeResize="0"/>
          <p:nvPr/>
        </p:nvPicPr>
        <p:blipFill>
          <a:blip r:embed="rId3">
            <a:alphaModFix/>
          </a:blip>
          <a:stretch>
            <a:fillRect/>
          </a:stretch>
        </p:blipFill>
        <p:spPr>
          <a:xfrm>
            <a:off x="6740619" y="2701238"/>
            <a:ext cx="2032370" cy="1817699"/>
          </a:xfrm>
          <a:prstGeom prst="rect">
            <a:avLst/>
          </a:prstGeom>
          <a:noFill/>
          <a:ln>
            <a:noFill/>
          </a:ln>
        </p:spPr>
      </p:pic>
      <p:pic>
        <p:nvPicPr>
          <p:cNvPr id="504" name="Google Shape;504;p46"/>
          <p:cNvPicPr preferRelativeResize="0"/>
          <p:nvPr/>
        </p:nvPicPr>
        <p:blipFill rotWithShape="1">
          <a:blip r:embed="rId4">
            <a:alphaModFix/>
          </a:blip>
          <a:srcRect b="21901" l="5041" r="8491" t="13548"/>
          <a:stretch/>
        </p:blipFill>
        <p:spPr>
          <a:xfrm>
            <a:off x="4577951" y="2571749"/>
            <a:ext cx="1652999" cy="1233900"/>
          </a:xfrm>
          <a:prstGeom prst="rect">
            <a:avLst/>
          </a:prstGeom>
          <a:noFill/>
          <a:ln>
            <a:noFill/>
          </a:ln>
        </p:spPr>
      </p:pic>
      <p:pic>
        <p:nvPicPr>
          <p:cNvPr descr="file icon vector blue monochrome color (provided by Getty Images)" id="505" name="Google Shape;505;p46"/>
          <p:cNvPicPr preferRelativeResize="0"/>
          <p:nvPr/>
        </p:nvPicPr>
        <p:blipFill>
          <a:blip r:embed="rId5">
            <a:alphaModFix/>
          </a:blip>
          <a:stretch>
            <a:fillRect/>
          </a:stretch>
        </p:blipFill>
        <p:spPr>
          <a:xfrm>
            <a:off x="5097575" y="4014425"/>
            <a:ext cx="901100" cy="901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55"/>
          <p:cNvSpPr txBox="1"/>
          <p:nvPr>
            <p:ph type="title"/>
          </p:nvPr>
        </p:nvSpPr>
        <p:spPr>
          <a:xfrm>
            <a:off x="1598863" y="491350"/>
            <a:ext cx="64869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Shut down your laptop:</a:t>
            </a:r>
            <a:endParaRPr/>
          </a:p>
        </p:txBody>
      </p:sp>
      <p:pic>
        <p:nvPicPr>
          <p:cNvPr id="605" name="Google Shape;605;p55"/>
          <p:cNvPicPr preferRelativeResize="0"/>
          <p:nvPr/>
        </p:nvPicPr>
        <p:blipFill rotWithShape="1">
          <a:blip r:embed="rId3">
            <a:alphaModFix/>
          </a:blip>
          <a:srcRect b="8617" l="0" r="0" t="0"/>
          <a:stretch/>
        </p:blipFill>
        <p:spPr>
          <a:xfrm>
            <a:off x="547763" y="1223513"/>
            <a:ext cx="2922954" cy="3561452"/>
          </a:xfrm>
          <a:prstGeom prst="rect">
            <a:avLst/>
          </a:prstGeom>
          <a:noFill/>
          <a:ln>
            <a:noFill/>
          </a:ln>
        </p:spPr>
      </p:pic>
      <p:sp>
        <p:nvSpPr>
          <p:cNvPr id="606" name="Google Shape;606;p55"/>
          <p:cNvSpPr/>
          <p:nvPr/>
        </p:nvSpPr>
        <p:spPr>
          <a:xfrm>
            <a:off x="3353888" y="3895181"/>
            <a:ext cx="924600" cy="250500"/>
          </a:xfrm>
          <a:prstGeom prst="leftArrow">
            <a:avLst>
              <a:gd fmla="val 50000" name="adj1"/>
              <a:gd fmla="val 50000" name="adj2"/>
            </a:avLst>
          </a:prstGeom>
          <a:solidFill>
            <a:srgbClr val="FFFF00"/>
          </a:solidFill>
          <a:ln cap="flat" cmpd="sng" w="715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Comfortaa Medium"/>
              <a:ea typeface="Comfortaa Medium"/>
              <a:cs typeface="Comfortaa Medium"/>
              <a:sym typeface="Comfortaa Medium"/>
            </a:endParaRPr>
          </a:p>
        </p:txBody>
      </p:sp>
      <p:sp>
        <p:nvSpPr>
          <p:cNvPr id="607" name="Google Shape;607;p55"/>
          <p:cNvSpPr/>
          <p:nvPr/>
        </p:nvSpPr>
        <p:spPr>
          <a:xfrm>
            <a:off x="1109606" y="4306838"/>
            <a:ext cx="626100" cy="478200"/>
          </a:xfrm>
          <a:prstGeom prst="donut">
            <a:avLst>
              <a:gd fmla="val 25000" name="adj"/>
            </a:avLst>
          </a:prstGeom>
          <a:solidFill>
            <a:srgbClr val="FFFF00"/>
          </a:solidFill>
          <a:ln cap="flat" cmpd="sng" w="715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Comfortaa Medium"/>
              <a:ea typeface="Comfortaa Medium"/>
              <a:cs typeface="Comfortaa Medium"/>
              <a:sym typeface="Comfortaa Medium"/>
            </a:endParaRPr>
          </a:p>
        </p:txBody>
      </p:sp>
      <p:sp>
        <p:nvSpPr>
          <p:cNvPr id="608" name="Google Shape;608;p55"/>
          <p:cNvSpPr txBox="1"/>
          <p:nvPr/>
        </p:nvSpPr>
        <p:spPr>
          <a:xfrm>
            <a:off x="5655919" y="1361963"/>
            <a:ext cx="2793300" cy="3284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GB" sz="2300">
                <a:solidFill>
                  <a:schemeClr val="dk2"/>
                </a:solidFill>
                <a:latin typeface="Comfortaa Medium"/>
                <a:ea typeface="Comfortaa Medium"/>
                <a:cs typeface="Comfortaa Medium"/>
                <a:sym typeface="Comfortaa Medium"/>
              </a:rPr>
              <a:t>After every lesson please shut the laptop down so it is ready for the next person!</a:t>
            </a:r>
            <a:endParaRPr sz="2300">
              <a:solidFill>
                <a:schemeClr val="dk2"/>
              </a:solidFill>
              <a:latin typeface="Comfortaa Medium"/>
              <a:ea typeface="Comfortaa Medium"/>
              <a:cs typeface="Comfortaa Medium"/>
              <a:sym typeface="Comfortaa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56"/>
          <p:cNvSpPr txBox="1"/>
          <p:nvPr>
            <p:ph type="title"/>
          </p:nvPr>
        </p:nvSpPr>
        <p:spPr>
          <a:xfrm>
            <a:off x="1924899" y="58875"/>
            <a:ext cx="6959100" cy="156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4900">
                <a:highlight>
                  <a:schemeClr val="lt1"/>
                </a:highlight>
              </a:rPr>
              <a:t>Google Apps for Learning</a:t>
            </a:r>
            <a:endParaRPr sz="4900">
              <a:highlight>
                <a:schemeClr val="lt1"/>
              </a:highlight>
            </a:endParaRPr>
          </a:p>
          <a:p>
            <a:pPr indent="0" lvl="0" marL="0" rtl="0" algn="ctr">
              <a:spcBef>
                <a:spcPts val="0"/>
              </a:spcBef>
              <a:spcAft>
                <a:spcPts val="0"/>
              </a:spcAft>
              <a:buNone/>
            </a:pPr>
            <a:r>
              <a:rPr lang="en-GB" sz="4900">
                <a:highlight>
                  <a:schemeClr val="lt1"/>
                </a:highlight>
              </a:rPr>
              <a:t>&amp;</a:t>
            </a:r>
            <a:endParaRPr sz="4900">
              <a:highlight>
                <a:schemeClr val="lt1"/>
              </a:highlight>
            </a:endParaRPr>
          </a:p>
          <a:p>
            <a:pPr indent="0" lvl="0" marL="0" rtl="0" algn="ctr">
              <a:spcBef>
                <a:spcPts val="0"/>
              </a:spcBef>
              <a:spcAft>
                <a:spcPts val="0"/>
              </a:spcAft>
              <a:buNone/>
            </a:pPr>
            <a:r>
              <a:rPr lang="en-GB" sz="4900">
                <a:highlight>
                  <a:schemeClr val="lt1"/>
                </a:highlight>
              </a:rPr>
              <a:t>Digital Citizenship</a:t>
            </a:r>
            <a:endParaRPr sz="4900">
              <a:highlight>
                <a:schemeClr val="lt1"/>
              </a:highlight>
            </a:endParaRPr>
          </a:p>
          <a:p>
            <a:pPr indent="0" lvl="0" marL="0" rtl="0" algn="l">
              <a:spcBef>
                <a:spcPts val="0"/>
              </a:spcBef>
              <a:spcAft>
                <a:spcPts val="0"/>
              </a:spcAft>
              <a:buNone/>
            </a:pPr>
            <a:r>
              <a:t/>
            </a:r>
            <a:endParaRPr sz="4900"/>
          </a:p>
          <a:p>
            <a:pPr indent="0" lvl="0" marL="0" rtl="0" algn="l">
              <a:spcBef>
                <a:spcPts val="0"/>
              </a:spcBef>
              <a:spcAft>
                <a:spcPts val="0"/>
              </a:spcAft>
              <a:buNone/>
            </a:pPr>
            <a:r>
              <a:t/>
            </a:r>
            <a:endParaRPr sz="4900"/>
          </a:p>
        </p:txBody>
      </p:sp>
      <p:pic>
        <p:nvPicPr>
          <p:cNvPr id="614" name="Google Shape;614;p56"/>
          <p:cNvPicPr preferRelativeResize="0"/>
          <p:nvPr/>
        </p:nvPicPr>
        <p:blipFill>
          <a:blip r:embed="rId3">
            <a:alphaModFix/>
          </a:blip>
          <a:stretch>
            <a:fillRect/>
          </a:stretch>
        </p:blipFill>
        <p:spPr>
          <a:xfrm>
            <a:off x="6740619" y="2701238"/>
            <a:ext cx="2032370" cy="1817699"/>
          </a:xfrm>
          <a:prstGeom prst="rect">
            <a:avLst/>
          </a:prstGeom>
          <a:noFill/>
          <a:ln>
            <a:noFill/>
          </a:ln>
        </p:spPr>
      </p:pic>
      <p:pic>
        <p:nvPicPr>
          <p:cNvPr id="615" name="Google Shape;615;p56"/>
          <p:cNvPicPr preferRelativeResize="0"/>
          <p:nvPr/>
        </p:nvPicPr>
        <p:blipFill rotWithShape="1">
          <a:blip r:embed="rId4">
            <a:alphaModFix/>
          </a:blip>
          <a:srcRect b="21901" l="5041" r="8491" t="13548"/>
          <a:stretch/>
        </p:blipFill>
        <p:spPr>
          <a:xfrm>
            <a:off x="4577951" y="2571749"/>
            <a:ext cx="1652999" cy="1233900"/>
          </a:xfrm>
          <a:prstGeom prst="rect">
            <a:avLst/>
          </a:prstGeom>
          <a:noFill/>
          <a:ln>
            <a:noFill/>
          </a:ln>
        </p:spPr>
      </p:pic>
      <p:pic>
        <p:nvPicPr>
          <p:cNvPr id="616" name="Google Shape;616;p56"/>
          <p:cNvPicPr preferRelativeResize="0"/>
          <p:nvPr/>
        </p:nvPicPr>
        <p:blipFill>
          <a:blip r:embed="rId5">
            <a:alphaModFix/>
          </a:blip>
          <a:stretch>
            <a:fillRect/>
          </a:stretch>
        </p:blipFill>
        <p:spPr>
          <a:xfrm>
            <a:off x="4984850" y="3865600"/>
            <a:ext cx="939325" cy="939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57"/>
          <p:cNvSpPr txBox="1"/>
          <p:nvPr>
            <p:ph type="title"/>
          </p:nvPr>
        </p:nvSpPr>
        <p:spPr>
          <a:xfrm>
            <a:off x="1388006" y="593475"/>
            <a:ext cx="4865100" cy="35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Logging in:</a:t>
            </a:r>
            <a:endParaRPr/>
          </a:p>
        </p:txBody>
      </p:sp>
      <p:sp>
        <p:nvSpPr>
          <p:cNvPr id="622" name="Google Shape;622;p57"/>
          <p:cNvSpPr txBox="1"/>
          <p:nvPr/>
        </p:nvSpPr>
        <p:spPr>
          <a:xfrm>
            <a:off x="512419" y="1227113"/>
            <a:ext cx="3987600" cy="3168900"/>
          </a:xfrm>
          <a:prstGeom prst="rect">
            <a:avLst/>
          </a:prstGeom>
          <a:noFill/>
          <a:ln>
            <a:noFill/>
          </a:ln>
        </p:spPr>
        <p:txBody>
          <a:bodyPr anchorCtr="0" anchor="t" bIns="68575" lIns="68575" spcFirstLastPara="1" rIns="68575" wrap="square" tIns="68575">
            <a:noAutofit/>
          </a:bodyPr>
          <a:lstStyle/>
          <a:p>
            <a:pPr indent="-317500" lvl="0" marL="342900" rtl="0" algn="l">
              <a:spcBef>
                <a:spcPts val="0"/>
              </a:spcBef>
              <a:spcAft>
                <a:spcPts val="0"/>
              </a:spcAft>
              <a:buClr>
                <a:schemeClr val="dk2"/>
              </a:buClr>
              <a:buSzPts val="2400"/>
              <a:buFont typeface="Comfortaa Medium"/>
              <a:buAutoNum type="arabicPeriod"/>
            </a:pPr>
            <a:r>
              <a:rPr lang="en-GB" sz="2400">
                <a:solidFill>
                  <a:schemeClr val="dk2"/>
                </a:solidFill>
                <a:latin typeface="Comfortaa Medium"/>
                <a:ea typeface="Comfortaa Medium"/>
                <a:cs typeface="Comfortaa Medium"/>
                <a:sym typeface="Comfortaa Medium"/>
              </a:rPr>
              <a:t>Login </a:t>
            </a:r>
            <a:endParaRPr sz="2400">
              <a:solidFill>
                <a:schemeClr val="dk2"/>
              </a:solidFill>
              <a:latin typeface="Comfortaa Medium"/>
              <a:ea typeface="Comfortaa Medium"/>
              <a:cs typeface="Comfortaa Medium"/>
              <a:sym typeface="Comfortaa Medium"/>
            </a:endParaRPr>
          </a:p>
          <a:p>
            <a:pPr indent="0" lvl="0" marL="0" rtl="0" algn="l">
              <a:spcBef>
                <a:spcPts val="0"/>
              </a:spcBef>
              <a:spcAft>
                <a:spcPts val="0"/>
              </a:spcAft>
              <a:buNone/>
            </a:pPr>
            <a:r>
              <a:t/>
            </a:r>
            <a:endParaRPr sz="2400">
              <a:solidFill>
                <a:schemeClr val="dk2"/>
              </a:solidFill>
              <a:latin typeface="Comfortaa Medium"/>
              <a:ea typeface="Comfortaa Medium"/>
              <a:cs typeface="Comfortaa Medium"/>
              <a:sym typeface="Comfortaa Medium"/>
            </a:endParaRPr>
          </a:p>
        </p:txBody>
      </p:sp>
      <p:pic>
        <p:nvPicPr>
          <p:cNvPr id="623" name="Google Shape;623;p57"/>
          <p:cNvPicPr preferRelativeResize="0"/>
          <p:nvPr/>
        </p:nvPicPr>
        <p:blipFill rotWithShape="1">
          <a:blip r:embed="rId3">
            <a:alphaModFix/>
          </a:blip>
          <a:srcRect b="4618" l="17565" r="7302" t="5169"/>
          <a:stretch/>
        </p:blipFill>
        <p:spPr>
          <a:xfrm rot="5400000">
            <a:off x="5583702" y="1101883"/>
            <a:ext cx="2196096" cy="3515699"/>
          </a:xfrm>
          <a:prstGeom prst="rect">
            <a:avLst/>
          </a:prstGeom>
          <a:noFill/>
          <a:ln>
            <a:noFill/>
          </a:ln>
        </p:spPr>
      </p:pic>
      <p:sp>
        <p:nvSpPr>
          <p:cNvPr id="624" name="Google Shape;624;p57"/>
          <p:cNvSpPr/>
          <p:nvPr/>
        </p:nvSpPr>
        <p:spPr>
          <a:xfrm>
            <a:off x="6002681" y="2479275"/>
            <a:ext cx="1117500" cy="173400"/>
          </a:xfrm>
          <a:prstGeom prst="rect">
            <a:avLst/>
          </a:prstGeom>
          <a:solidFill>
            <a:schemeClr val="lt2"/>
          </a:solidFill>
          <a:ln cap="flat" cmpd="sng" w="715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Comfortaa Medium"/>
              <a:ea typeface="Comfortaa Medium"/>
              <a:cs typeface="Comfortaa Medium"/>
              <a:sym typeface="Comfortaa Medium"/>
            </a:endParaRPr>
          </a:p>
        </p:txBody>
      </p:sp>
      <p:sp>
        <p:nvSpPr>
          <p:cNvPr id="625" name="Google Shape;625;p57"/>
          <p:cNvSpPr/>
          <p:nvPr/>
        </p:nvSpPr>
        <p:spPr>
          <a:xfrm>
            <a:off x="5655919" y="2960888"/>
            <a:ext cx="732000" cy="134700"/>
          </a:xfrm>
          <a:prstGeom prst="rect">
            <a:avLst/>
          </a:prstGeom>
          <a:solidFill>
            <a:schemeClr val="lt2"/>
          </a:solidFill>
          <a:ln cap="flat" cmpd="sng" w="715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Comfortaa Medium"/>
              <a:ea typeface="Comfortaa Medium"/>
              <a:cs typeface="Comfortaa Medium"/>
              <a:sym typeface="Comfortaa Medium"/>
            </a:endParaRPr>
          </a:p>
        </p:txBody>
      </p:sp>
      <p:sp>
        <p:nvSpPr>
          <p:cNvPr id="626" name="Google Shape;626;p57"/>
          <p:cNvSpPr/>
          <p:nvPr/>
        </p:nvSpPr>
        <p:spPr>
          <a:xfrm>
            <a:off x="6253106" y="3307631"/>
            <a:ext cx="616500" cy="173400"/>
          </a:xfrm>
          <a:prstGeom prst="rect">
            <a:avLst/>
          </a:prstGeom>
          <a:solidFill>
            <a:schemeClr val="lt2"/>
          </a:solidFill>
          <a:ln cap="flat" cmpd="sng" w="715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Comfortaa Medium"/>
              <a:ea typeface="Comfortaa Medium"/>
              <a:cs typeface="Comfortaa Medium"/>
              <a:sym typeface="Comfortaa Medium"/>
            </a:endParaRPr>
          </a:p>
        </p:txBody>
      </p:sp>
      <p:pic>
        <p:nvPicPr>
          <p:cNvPr id="627" name="Google Shape;627;p57"/>
          <p:cNvPicPr preferRelativeResize="0"/>
          <p:nvPr/>
        </p:nvPicPr>
        <p:blipFill>
          <a:blip r:embed="rId4">
            <a:alphaModFix/>
          </a:blip>
          <a:stretch>
            <a:fillRect/>
          </a:stretch>
        </p:blipFill>
        <p:spPr>
          <a:xfrm>
            <a:off x="2214900" y="1101900"/>
            <a:ext cx="2709001" cy="36120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58"/>
          <p:cNvSpPr txBox="1"/>
          <p:nvPr>
            <p:ph type="title"/>
          </p:nvPr>
        </p:nvSpPr>
        <p:spPr>
          <a:xfrm>
            <a:off x="311700" y="189500"/>
            <a:ext cx="4379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Knowledge r</a:t>
            </a:r>
            <a:r>
              <a:rPr lang="en-GB"/>
              <a:t>etrieval</a:t>
            </a:r>
            <a:r>
              <a:rPr lang="en-GB"/>
              <a:t> question </a:t>
            </a:r>
            <a:endParaRPr/>
          </a:p>
        </p:txBody>
      </p:sp>
      <p:sp>
        <p:nvSpPr>
          <p:cNvPr id="633" name="Google Shape;633;p58"/>
          <p:cNvSpPr txBox="1"/>
          <p:nvPr>
            <p:ph idx="1" type="body"/>
          </p:nvPr>
        </p:nvSpPr>
        <p:spPr>
          <a:xfrm>
            <a:off x="1658275" y="2298088"/>
            <a:ext cx="5510100" cy="1353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GB" sz="3300">
                <a:latin typeface="Comfortaa"/>
                <a:ea typeface="Comfortaa"/>
                <a:cs typeface="Comfortaa"/>
                <a:sym typeface="Comfortaa"/>
              </a:rPr>
              <a:t>What do these buttons do in Google Docs?</a:t>
            </a:r>
            <a:endParaRPr b="1" sz="3300">
              <a:latin typeface="Comfortaa"/>
              <a:ea typeface="Comfortaa"/>
              <a:cs typeface="Comfortaa"/>
              <a:sym typeface="Comfortaa"/>
            </a:endParaRPr>
          </a:p>
        </p:txBody>
      </p:sp>
      <p:pic>
        <p:nvPicPr>
          <p:cNvPr id="634" name="Google Shape;634;p58"/>
          <p:cNvPicPr preferRelativeResize="0"/>
          <p:nvPr/>
        </p:nvPicPr>
        <p:blipFill>
          <a:blip r:embed="rId3">
            <a:alphaModFix/>
          </a:blip>
          <a:stretch>
            <a:fillRect/>
          </a:stretch>
        </p:blipFill>
        <p:spPr>
          <a:xfrm>
            <a:off x="3343176" y="1141243"/>
            <a:ext cx="2140287" cy="718525"/>
          </a:xfrm>
          <a:prstGeom prst="rect">
            <a:avLst/>
          </a:prstGeom>
          <a:noFill/>
          <a:ln>
            <a:noFill/>
          </a:ln>
        </p:spPr>
      </p:pic>
      <p:pic>
        <p:nvPicPr>
          <p:cNvPr id="635" name="Google Shape;635;p58"/>
          <p:cNvPicPr preferRelativeResize="0"/>
          <p:nvPr/>
        </p:nvPicPr>
        <p:blipFill>
          <a:blip r:embed="rId4">
            <a:alphaModFix/>
          </a:blip>
          <a:stretch>
            <a:fillRect/>
          </a:stretch>
        </p:blipFill>
        <p:spPr>
          <a:xfrm>
            <a:off x="6508907" y="440325"/>
            <a:ext cx="1919069" cy="607475"/>
          </a:xfrm>
          <a:prstGeom prst="rect">
            <a:avLst/>
          </a:prstGeom>
          <a:noFill/>
          <a:ln>
            <a:noFill/>
          </a:ln>
        </p:spPr>
      </p:pic>
      <p:pic>
        <p:nvPicPr>
          <p:cNvPr id="636" name="Google Shape;636;p58"/>
          <p:cNvPicPr preferRelativeResize="0"/>
          <p:nvPr/>
        </p:nvPicPr>
        <p:blipFill>
          <a:blip r:embed="rId5">
            <a:alphaModFix/>
          </a:blip>
          <a:stretch>
            <a:fillRect/>
          </a:stretch>
        </p:blipFill>
        <p:spPr>
          <a:xfrm>
            <a:off x="7966225" y="2223639"/>
            <a:ext cx="981075" cy="838000"/>
          </a:xfrm>
          <a:prstGeom prst="rect">
            <a:avLst/>
          </a:prstGeom>
          <a:noFill/>
          <a:ln>
            <a:noFill/>
          </a:ln>
        </p:spPr>
      </p:pic>
      <p:pic>
        <p:nvPicPr>
          <p:cNvPr id="637" name="Google Shape;637;p58"/>
          <p:cNvPicPr preferRelativeResize="0"/>
          <p:nvPr/>
        </p:nvPicPr>
        <p:blipFill>
          <a:blip r:embed="rId6">
            <a:alphaModFix/>
          </a:blip>
          <a:stretch>
            <a:fillRect/>
          </a:stretch>
        </p:blipFill>
        <p:spPr>
          <a:xfrm>
            <a:off x="308657" y="3627475"/>
            <a:ext cx="1041400" cy="781050"/>
          </a:xfrm>
          <a:prstGeom prst="rect">
            <a:avLst/>
          </a:prstGeom>
          <a:noFill/>
          <a:ln>
            <a:noFill/>
          </a:ln>
        </p:spPr>
      </p:pic>
      <p:pic>
        <p:nvPicPr>
          <p:cNvPr id="638" name="Google Shape;638;p58"/>
          <p:cNvPicPr preferRelativeResize="0"/>
          <p:nvPr/>
        </p:nvPicPr>
        <p:blipFill>
          <a:blip r:embed="rId7">
            <a:alphaModFix/>
          </a:blip>
          <a:stretch>
            <a:fillRect/>
          </a:stretch>
        </p:blipFill>
        <p:spPr>
          <a:xfrm>
            <a:off x="7318526" y="4237512"/>
            <a:ext cx="1628775" cy="781050"/>
          </a:xfrm>
          <a:prstGeom prst="rect">
            <a:avLst/>
          </a:prstGeom>
          <a:noFill/>
          <a:ln>
            <a:noFill/>
          </a:ln>
        </p:spPr>
      </p:pic>
      <p:pic>
        <p:nvPicPr>
          <p:cNvPr id="639" name="Google Shape;639;p58"/>
          <p:cNvPicPr preferRelativeResize="0"/>
          <p:nvPr/>
        </p:nvPicPr>
        <p:blipFill>
          <a:blip r:embed="rId8">
            <a:alphaModFix/>
          </a:blip>
          <a:stretch>
            <a:fillRect/>
          </a:stretch>
        </p:blipFill>
        <p:spPr>
          <a:xfrm>
            <a:off x="3868687" y="4089400"/>
            <a:ext cx="703321" cy="838000"/>
          </a:xfrm>
          <a:prstGeom prst="rect">
            <a:avLst/>
          </a:prstGeom>
          <a:noFill/>
          <a:ln>
            <a:noFill/>
          </a:ln>
        </p:spPr>
      </p:pic>
      <p:pic>
        <p:nvPicPr>
          <p:cNvPr id="640" name="Google Shape;640;p58"/>
          <p:cNvPicPr preferRelativeResize="0"/>
          <p:nvPr/>
        </p:nvPicPr>
        <p:blipFill>
          <a:blip r:embed="rId9">
            <a:alphaModFix/>
          </a:blip>
          <a:stretch>
            <a:fillRect/>
          </a:stretch>
        </p:blipFill>
        <p:spPr>
          <a:xfrm>
            <a:off x="477700" y="1196800"/>
            <a:ext cx="703325" cy="95449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Private vs Personal information</a:t>
            </a:r>
            <a:endParaRPr/>
          </a:p>
        </p:txBody>
      </p:sp>
      <p:pic>
        <p:nvPicPr>
          <p:cNvPr descr="Looking for a lesson plan on this topic? Visit https://www.commonsense.org/education/digital-citizenship/lesson/private-and-personal-information&#10;&#10;It’s natural for our students to enjoy sharing and connecting with others. But sharing information online can sometimes come with risks. So, how do we teach kids to build strong, positive, and safe relationships online? Help your students learn the difference between what’s personal, and what’s best left private.&#10;&#10;---------&#10;&#10;Subscribe to our channel: &#10;http://bit.ly/CS_Edu_YT&#10;&#10;Follow us on Twitter: &#10;http://www.twitter.com/commonsenseed&#10;&#10;Join us on Facebook: https://www.facebook.com/CommonSenseEd&#10;&#10;Check us out on Pinterest: https://www.pinterest.com/commonsenseedu/" id="646" name="Google Shape;646;p59" title="Private and Personal Information">
            <a:hlinkClick r:id="rId3"/>
          </p:cNvPr>
          <p:cNvPicPr preferRelativeResize="0"/>
          <p:nvPr/>
        </p:nvPicPr>
        <p:blipFill>
          <a:blip r:embed="rId4">
            <a:alphaModFix/>
          </a:blip>
          <a:stretch>
            <a:fillRect/>
          </a:stretch>
        </p:blipFill>
        <p:spPr>
          <a:xfrm>
            <a:off x="1336525" y="1355125"/>
            <a:ext cx="6104575" cy="3433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6"/>
                                        </p:tgtEl>
                                        <p:attrNameLst>
                                          <p:attrName>style.visibility</p:attrName>
                                        </p:attrNameLst>
                                      </p:cBhvr>
                                      <p:to>
                                        <p:strVal val="visible"/>
                                      </p:to>
                                    </p:set>
                                    <p:animEffect filter="fade" transition="in">
                                      <p:cBhvr>
                                        <p:cTn dur="1000"/>
                                        <p:tgtEl>
                                          <p:spTgt spid="6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HARD THINKING QUESTION</a:t>
            </a:r>
            <a:endParaRPr/>
          </a:p>
        </p:txBody>
      </p:sp>
      <p:sp>
        <p:nvSpPr>
          <p:cNvPr id="652" name="Google Shape;652;p60"/>
          <p:cNvSpPr txBox="1"/>
          <p:nvPr>
            <p:ph idx="1" type="body"/>
          </p:nvPr>
        </p:nvSpPr>
        <p:spPr>
          <a:xfrm>
            <a:off x="1246200" y="1582275"/>
            <a:ext cx="6398700" cy="2371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GB" sz="3300">
                <a:latin typeface="Comfortaa"/>
                <a:ea typeface="Comfortaa"/>
                <a:cs typeface="Comfortaa"/>
                <a:sym typeface="Comfortaa"/>
              </a:rPr>
              <a:t>“Why do you think your password is private, but your first name is usually okay to share?”</a:t>
            </a:r>
            <a:endParaRPr b="1" sz="3300">
              <a:latin typeface="Comfortaa"/>
              <a:ea typeface="Comfortaa"/>
              <a:cs typeface="Comfortaa"/>
              <a:sym typeface="Comforta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pic>
        <p:nvPicPr>
          <p:cNvPr id="657" name="Google Shape;657;p61"/>
          <p:cNvPicPr preferRelativeResize="0"/>
          <p:nvPr/>
        </p:nvPicPr>
        <p:blipFill>
          <a:blip r:embed="rId3">
            <a:alphaModFix/>
          </a:blip>
          <a:stretch>
            <a:fillRect/>
          </a:stretch>
        </p:blipFill>
        <p:spPr>
          <a:xfrm>
            <a:off x="589964" y="126619"/>
            <a:ext cx="8371522" cy="4708989"/>
          </a:xfrm>
          <a:prstGeom prst="rect">
            <a:avLst/>
          </a:prstGeom>
          <a:noFill/>
          <a:ln>
            <a:noFill/>
          </a:ln>
        </p:spPr>
      </p:pic>
      <p:sp>
        <p:nvSpPr>
          <p:cNvPr id="658" name="Google Shape;658;p61"/>
          <p:cNvSpPr txBox="1"/>
          <p:nvPr>
            <p:ph idx="1" type="body"/>
          </p:nvPr>
        </p:nvSpPr>
        <p:spPr>
          <a:xfrm>
            <a:off x="311700" y="3868710"/>
            <a:ext cx="5998800" cy="966900"/>
          </a:xfrm>
          <a:prstGeom prst="rect">
            <a:avLst/>
          </a:prstGeom>
          <a:solidFill>
            <a:schemeClr val="accent1"/>
          </a:solidFill>
        </p:spPr>
        <p:txBody>
          <a:bodyPr anchorCtr="0" anchor="ctr" bIns="91425" lIns="91425" spcFirstLastPara="1" rIns="91425" wrap="square" tIns="91425">
            <a:noAutofit/>
          </a:bodyPr>
          <a:lstStyle/>
          <a:p>
            <a:pPr indent="0" lvl="0" marL="0" rtl="0" algn="l">
              <a:spcBef>
                <a:spcPts val="0"/>
              </a:spcBef>
              <a:spcAft>
                <a:spcPts val="0"/>
              </a:spcAft>
              <a:buNone/>
            </a:pPr>
            <a:r>
              <a:rPr lang="en-GB" sz="7400"/>
              <a:t>The Waffle</a:t>
            </a:r>
            <a:endParaRPr sz="7400"/>
          </a:p>
        </p:txBody>
      </p:sp>
      <p:cxnSp>
        <p:nvCxnSpPr>
          <p:cNvPr id="659" name="Google Shape;659;p61"/>
          <p:cNvCxnSpPr/>
          <p:nvPr/>
        </p:nvCxnSpPr>
        <p:spPr>
          <a:xfrm flipH="1" rot="10800000">
            <a:off x="5125875" y="1063350"/>
            <a:ext cx="2715000" cy="3058500"/>
          </a:xfrm>
          <a:prstGeom prst="straightConnector1">
            <a:avLst/>
          </a:prstGeom>
          <a:noFill/>
          <a:ln cap="flat" cmpd="sng" w="28575">
            <a:solidFill>
              <a:schemeClr val="accent2"/>
            </a:solidFill>
            <a:prstDash val="solid"/>
            <a:round/>
            <a:headEnd len="med" w="med" type="none"/>
            <a:tailEnd len="med" w="med" type="diamond"/>
          </a:ln>
        </p:spPr>
      </p:cxnSp>
      <p:sp>
        <p:nvSpPr>
          <p:cNvPr id="660" name="Google Shape;660;p61"/>
          <p:cNvSpPr/>
          <p:nvPr/>
        </p:nvSpPr>
        <p:spPr>
          <a:xfrm>
            <a:off x="8218050" y="1297800"/>
            <a:ext cx="481500" cy="571500"/>
          </a:xfrm>
          <a:prstGeom prst="roundRect">
            <a:avLst>
              <a:gd fmla="val 16667" name="adj"/>
            </a:avLst>
          </a:prstGeom>
          <a:noFill/>
          <a:ln cap="flat" cmpd="sng" w="5715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62"/>
          <p:cNvSpPr txBox="1"/>
          <p:nvPr>
            <p:ph type="title"/>
          </p:nvPr>
        </p:nvSpPr>
        <p:spPr>
          <a:xfrm>
            <a:off x="1589047" y="539300"/>
            <a:ext cx="6890100" cy="40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Open the template </a:t>
            </a:r>
            <a:endParaRPr/>
          </a:p>
        </p:txBody>
      </p:sp>
      <p:pic>
        <p:nvPicPr>
          <p:cNvPr id="666" name="Google Shape;666;p62"/>
          <p:cNvPicPr preferRelativeResize="0"/>
          <p:nvPr/>
        </p:nvPicPr>
        <p:blipFill rotWithShape="1">
          <a:blip r:embed="rId3">
            <a:alphaModFix/>
          </a:blip>
          <a:srcRect b="39275" l="75820" r="0" t="12815"/>
          <a:stretch/>
        </p:blipFill>
        <p:spPr>
          <a:xfrm>
            <a:off x="154500" y="1284199"/>
            <a:ext cx="3158275" cy="3519874"/>
          </a:xfrm>
          <a:prstGeom prst="rect">
            <a:avLst/>
          </a:prstGeom>
          <a:noFill/>
          <a:ln>
            <a:noFill/>
          </a:ln>
        </p:spPr>
      </p:pic>
      <p:pic>
        <p:nvPicPr>
          <p:cNvPr id="667" name="Google Shape;667;p62"/>
          <p:cNvPicPr preferRelativeResize="0"/>
          <p:nvPr/>
        </p:nvPicPr>
        <p:blipFill>
          <a:blip r:embed="rId4">
            <a:alphaModFix/>
          </a:blip>
          <a:stretch>
            <a:fillRect/>
          </a:stretch>
        </p:blipFill>
        <p:spPr>
          <a:xfrm>
            <a:off x="3674088" y="2441600"/>
            <a:ext cx="2720025" cy="1205075"/>
          </a:xfrm>
          <a:prstGeom prst="rect">
            <a:avLst/>
          </a:prstGeom>
          <a:noFill/>
          <a:ln>
            <a:noFill/>
          </a:ln>
        </p:spPr>
      </p:pic>
      <p:pic>
        <p:nvPicPr>
          <p:cNvPr id="668" name="Google Shape;668;p62"/>
          <p:cNvPicPr preferRelativeResize="0"/>
          <p:nvPr/>
        </p:nvPicPr>
        <p:blipFill rotWithShape="1">
          <a:blip r:embed="rId3">
            <a:alphaModFix/>
          </a:blip>
          <a:srcRect b="39274" l="79204" r="15506" t="47070"/>
          <a:stretch/>
        </p:blipFill>
        <p:spPr>
          <a:xfrm>
            <a:off x="7027551" y="2312488"/>
            <a:ext cx="1007626" cy="1463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63"/>
          <p:cNvSpPr txBox="1"/>
          <p:nvPr>
            <p:ph type="title"/>
          </p:nvPr>
        </p:nvSpPr>
        <p:spPr>
          <a:xfrm>
            <a:off x="311700" y="-69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Edit the Google Slide</a:t>
            </a:r>
            <a:endParaRPr/>
          </a:p>
        </p:txBody>
      </p:sp>
      <p:sp>
        <p:nvSpPr>
          <p:cNvPr id="674" name="Google Shape;674;p63"/>
          <p:cNvSpPr txBox="1"/>
          <p:nvPr>
            <p:ph idx="1" type="body"/>
          </p:nvPr>
        </p:nvSpPr>
        <p:spPr>
          <a:xfrm>
            <a:off x="311700" y="560450"/>
            <a:ext cx="4920900" cy="4505700"/>
          </a:xfrm>
          <a:prstGeom prst="rect">
            <a:avLst/>
          </a:prstGeom>
          <a:solidFill>
            <a:srgbClr val="FFFF00"/>
          </a:solidFill>
        </p:spPr>
        <p:txBody>
          <a:bodyPr anchorCtr="0" anchor="t" bIns="91425" lIns="91425" spcFirstLastPara="1" rIns="91425" wrap="square" tIns="91425">
            <a:noAutofit/>
          </a:bodyPr>
          <a:lstStyle/>
          <a:p>
            <a:pPr indent="-323850" lvl="0" marL="342900" rtl="0" algn="l">
              <a:spcBef>
                <a:spcPts val="0"/>
              </a:spcBef>
              <a:spcAft>
                <a:spcPts val="0"/>
              </a:spcAft>
              <a:buSzPts val="2500"/>
              <a:buFont typeface="Comfortaa"/>
              <a:buAutoNum type="arabicPeriod"/>
            </a:pPr>
            <a:r>
              <a:rPr b="1" lang="en-GB" sz="2500">
                <a:latin typeface="Comfortaa"/>
                <a:ea typeface="Comfortaa"/>
                <a:cs typeface="Comfortaa"/>
                <a:sym typeface="Comfortaa"/>
              </a:rPr>
              <a:t>Format text:	</a:t>
            </a:r>
            <a:endParaRPr b="1" sz="2500">
              <a:latin typeface="Comfortaa"/>
              <a:ea typeface="Comfortaa"/>
              <a:cs typeface="Comfortaa"/>
              <a:sym typeface="Comfortaa"/>
            </a:endParaRPr>
          </a:p>
          <a:p>
            <a:pPr indent="-323850" lvl="1" marL="685800" rtl="0" algn="l">
              <a:spcBef>
                <a:spcPts val="0"/>
              </a:spcBef>
              <a:spcAft>
                <a:spcPts val="0"/>
              </a:spcAft>
              <a:buSzPts val="2500"/>
              <a:buFont typeface="Comfortaa"/>
              <a:buAutoNum type="alphaLcPeriod"/>
            </a:pPr>
            <a:r>
              <a:rPr b="1" lang="en-GB" sz="2500">
                <a:latin typeface="Comfortaa"/>
                <a:ea typeface="Comfortaa"/>
                <a:cs typeface="Comfortaa"/>
                <a:sym typeface="Comfortaa"/>
              </a:rPr>
              <a:t>Font, size, colour</a:t>
            </a:r>
            <a:endParaRPr b="1" sz="2500">
              <a:latin typeface="Comfortaa"/>
              <a:ea typeface="Comfortaa"/>
              <a:cs typeface="Comfortaa"/>
              <a:sym typeface="Comfortaa"/>
            </a:endParaRPr>
          </a:p>
          <a:p>
            <a:pPr indent="-323850" lvl="0" marL="342900" rtl="0" algn="l">
              <a:spcBef>
                <a:spcPts val="0"/>
              </a:spcBef>
              <a:spcAft>
                <a:spcPts val="0"/>
              </a:spcAft>
              <a:buSzPts val="2500"/>
              <a:buFont typeface="Comfortaa"/>
              <a:buAutoNum type="arabicPeriod"/>
            </a:pPr>
            <a:r>
              <a:rPr b="1" lang="en-GB" sz="2500">
                <a:latin typeface="Comfortaa"/>
                <a:ea typeface="Comfortaa"/>
                <a:cs typeface="Comfortaa"/>
                <a:sym typeface="Comfortaa"/>
              </a:rPr>
              <a:t>Apply a slide theme </a:t>
            </a:r>
            <a:endParaRPr b="1" sz="2500">
              <a:latin typeface="Comfortaa"/>
              <a:ea typeface="Comfortaa"/>
              <a:cs typeface="Comfortaa"/>
              <a:sym typeface="Comfortaa"/>
            </a:endParaRPr>
          </a:p>
          <a:p>
            <a:pPr indent="-323850" lvl="0" marL="342900" rtl="0" algn="l">
              <a:spcBef>
                <a:spcPts val="0"/>
              </a:spcBef>
              <a:spcAft>
                <a:spcPts val="0"/>
              </a:spcAft>
              <a:buSzPts val="2500"/>
              <a:buFont typeface="Comfortaa"/>
              <a:buAutoNum type="arabicPeriod"/>
            </a:pPr>
            <a:r>
              <a:rPr b="1" lang="en-GB" sz="2500">
                <a:latin typeface="Comfortaa"/>
                <a:ea typeface="Comfortaa"/>
                <a:cs typeface="Comfortaa"/>
                <a:sym typeface="Comfortaa"/>
              </a:rPr>
              <a:t>Organise images </a:t>
            </a:r>
            <a:endParaRPr b="1" sz="2500">
              <a:latin typeface="Comfortaa"/>
              <a:ea typeface="Comfortaa"/>
              <a:cs typeface="Comfortaa"/>
              <a:sym typeface="Comfortaa"/>
            </a:endParaRPr>
          </a:p>
          <a:p>
            <a:pPr indent="-323850" lvl="0" marL="342900" rtl="0" algn="l">
              <a:spcBef>
                <a:spcPts val="0"/>
              </a:spcBef>
              <a:spcAft>
                <a:spcPts val="0"/>
              </a:spcAft>
              <a:buSzPts val="2500"/>
              <a:buFont typeface="Comfortaa"/>
              <a:buAutoNum type="arabicPeriod"/>
            </a:pPr>
            <a:r>
              <a:rPr b="1" lang="en-GB" sz="2500">
                <a:latin typeface="Comfortaa"/>
                <a:ea typeface="Comfortaa"/>
                <a:cs typeface="Comfortaa"/>
                <a:sym typeface="Comfortaa"/>
              </a:rPr>
              <a:t>Insert images</a:t>
            </a:r>
            <a:endParaRPr b="1" sz="2500">
              <a:latin typeface="Comfortaa"/>
              <a:ea typeface="Comfortaa"/>
              <a:cs typeface="Comfortaa"/>
              <a:sym typeface="Comfortaa"/>
            </a:endParaRPr>
          </a:p>
          <a:p>
            <a:pPr indent="-323850" lvl="0" marL="342900" rtl="0" algn="l">
              <a:spcBef>
                <a:spcPts val="0"/>
              </a:spcBef>
              <a:spcAft>
                <a:spcPts val="0"/>
              </a:spcAft>
              <a:buSzPts val="2500"/>
              <a:buFont typeface="Comfortaa"/>
              <a:buAutoNum type="arabicPeriod"/>
            </a:pPr>
            <a:r>
              <a:rPr b="1" lang="en-GB" sz="2500">
                <a:latin typeface="Comfortaa"/>
                <a:ea typeface="Comfortaa"/>
                <a:cs typeface="Comfortaa"/>
                <a:sym typeface="Comfortaa"/>
              </a:rPr>
              <a:t>Resize images</a:t>
            </a:r>
            <a:endParaRPr b="1" sz="2500">
              <a:latin typeface="Comfortaa"/>
              <a:ea typeface="Comfortaa"/>
              <a:cs typeface="Comfortaa"/>
              <a:sym typeface="Comfortaa"/>
            </a:endParaRPr>
          </a:p>
          <a:p>
            <a:pPr indent="-323850" lvl="0" marL="342900" rtl="0" algn="l">
              <a:spcBef>
                <a:spcPts val="0"/>
              </a:spcBef>
              <a:spcAft>
                <a:spcPts val="0"/>
              </a:spcAft>
              <a:buSzPts val="2500"/>
              <a:buFont typeface="Comfortaa"/>
              <a:buAutoNum type="arabicPeriod"/>
            </a:pPr>
            <a:r>
              <a:rPr b="1" lang="en-GB" sz="2500">
                <a:latin typeface="Comfortaa"/>
                <a:ea typeface="Comfortaa"/>
                <a:cs typeface="Comfortaa"/>
                <a:sym typeface="Comfortaa"/>
              </a:rPr>
              <a:t> Add text </a:t>
            </a:r>
            <a:endParaRPr b="1" sz="2500">
              <a:latin typeface="Comfortaa"/>
              <a:ea typeface="Comfortaa"/>
              <a:cs typeface="Comfortaa"/>
              <a:sym typeface="Comfortaa"/>
            </a:endParaRPr>
          </a:p>
          <a:p>
            <a:pPr indent="-323850" lvl="0" marL="342900" rtl="0" algn="l">
              <a:spcBef>
                <a:spcPts val="0"/>
              </a:spcBef>
              <a:spcAft>
                <a:spcPts val="0"/>
              </a:spcAft>
              <a:buSzPts val="2500"/>
              <a:buFont typeface="Comfortaa"/>
              <a:buAutoNum type="arabicPeriod"/>
            </a:pPr>
            <a:r>
              <a:rPr b="1" lang="en-GB" sz="2500">
                <a:latin typeface="Comfortaa"/>
                <a:ea typeface="Comfortaa"/>
                <a:cs typeface="Comfortaa"/>
                <a:sym typeface="Comfortaa"/>
              </a:rPr>
              <a:t>Add animations </a:t>
            </a:r>
            <a:endParaRPr b="1" sz="2500">
              <a:latin typeface="Comfortaa"/>
              <a:ea typeface="Comfortaa"/>
              <a:cs typeface="Comfortaa"/>
              <a:sym typeface="Comfortaa"/>
            </a:endParaRPr>
          </a:p>
          <a:p>
            <a:pPr indent="0" lvl="0" marL="342900" rtl="0" algn="l">
              <a:spcBef>
                <a:spcPts val="1600"/>
              </a:spcBef>
              <a:spcAft>
                <a:spcPts val="1600"/>
              </a:spcAft>
              <a:buNone/>
            </a:pPr>
            <a:r>
              <a:t/>
            </a:r>
            <a:endParaRPr b="1" sz="2500">
              <a:latin typeface="Comfortaa"/>
              <a:ea typeface="Comfortaa"/>
              <a:cs typeface="Comfortaa"/>
              <a:sym typeface="Comfortaa"/>
            </a:endParaRPr>
          </a:p>
        </p:txBody>
      </p:sp>
      <p:pic>
        <p:nvPicPr>
          <p:cNvPr id="675" name="Google Shape;675;p63" title="Private vs Personal information Template.png"/>
          <p:cNvPicPr preferRelativeResize="0"/>
          <p:nvPr/>
        </p:nvPicPr>
        <p:blipFill>
          <a:blip r:embed="rId3">
            <a:alphaModFix/>
          </a:blip>
          <a:stretch>
            <a:fillRect/>
          </a:stretch>
        </p:blipFill>
        <p:spPr>
          <a:xfrm>
            <a:off x="5447175" y="677763"/>
            <a:ext cx="3606600" cy="2028713"/>
          </a:xfrm>
          <a:prstGeom prst="rect">
            <a:avLst/>
          </a:prstGeom>
          <a:noFill/>
          <a:ln>
            <a:noFill/>
          </a:ln>
        </p:spPr>
      </p:pic>
      <p:pic>
        <p:nvPicPr>
          <p:cNvPr id="676" name="Google Shape;676;p63" title="Private vs Personal information Template (1).png"/>
          <p:cNvPicPr preferRelativeResize="0"/>
          <p:nvPr/>
        </p:nvPicPr>
        <p:blipFill>
          <a:blip r:embed="rId4">
            <a:alphaModFix/>
          </a:blip>
          <a:stretch>
            <a:fillRect/>
          </a:stretch>
        </p:blipFill>
        <p:spPr>
          <a:xfrm>
            <a:off x="5447175" y="2880863"/>
            <a:ext cx="3606600" cy="202871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64"/>
          <p:cNvSpPr txBox="1"/>
          <p:nvPr>
            <p:ph type="title"/>
          </p:nvPr>
        </p:nvSpPr>
        <p:spPr>
          <a:xfrm>
            <a:off x="176975" y="1241050"/>
            <a:ext cx="2594100" cy="190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800"/>
              <a:t>Am I sharing too much information?</a:t>
            </a:r>
            <a:endParaRPr sz="3800"/>
          </a:p>
        </p:txBody>
      </p:sp>
      <p:pic>
        <p:nvPicPr>
          <p:cNvPr id="682" name="Google Shape;682;p64" title="cb-instagram-post (1).png"/>
          <p:cNvPicPr preferRelativeResize="0"/>
          <p:nvPr/>
        </p:nvPicPr>
        <p:blipFill>
          <a:blip r:embed="rId3">
            <a:alphaModFix/>
          </a:blip>
          <a:stretch>
            <a:fillRect/>
          </a:stretch>
        </p:blipFill>
        <p:spPr>
          <a:xfrm>
            <a:off x="2874450" y="152400"/>
            <a:ext cx="2675704" cy="48386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grpSp>
        <p:nvGrpSpPr>
          <p:cNvPr id="510" name="Google Shape;510;p47"/>
          <p:cNvGrpSpPr/>
          <p:nvPr/>
        </p:nvGrpSpPr>
        <p:grpSpPr>
          <a:xfrm>
            <a:off x="3857627" y="-25052"/>
            <a:ext cx="4143923" cy="2588525"/>
            <a:chOff x="3857627" y="-25052"/>
            <a:chExt cx="4143923" cy="2588525"/>
          </a:xfrm>
        </p:grpSpPr>
        <p:pic>
          <p:nvPicPr>
            <p:cNvPr id="511" name="Google Shape;511;p47"/>
            <p:cNvPicPr preferRelativeResize="0"/>
            <p:nvPr/>
          </p:nvPicPr>
          <p:blipFill rotWithShape="1">
            <a:blip r:embed="rId3">
              <a:alphaModFix/>
            </a:blip>
            <a:srcRect b="4618" l="17565" r="7302" t="5169"/>
            <a:stretch/>
          </p:blipFill>
          <p:spPr>
            <a:xfrm rot="5400000">
              <a:off x="4635326" y="-802751"/>
              <a:ext cx="2588525" cy="4143923"/>
            </a:xfrm>
            <a:prstGeom prst="rect">
              <a:avLst/>
            </a:prstGeom>
            <a:noFill/>
            <a:ln>
              <a:noFill/>
            </a:ln>
          </p:spPr>
        </p:pic>
        <p:sp>
          <p:nvSpPr>
            <p:cNvPr id="512" name="Google Shape;512;p47"/>
            <p:cNvSpPr/>
            <p:nvPr/>
          </p:nvSpPr>
          <p:spPr>
            <a:xfrm>
              <a:off x="4980624" y="801800"/>
              <a:ext cx="1343400" cy="173400"/>
            </a:xfrm>
            <a:prstGeom prst="rect">
              <a:avLst/>
            </a:prstGeom>
            <a:solidFill>
              <a:schemeClr val="lt2"/>
            </a:solidFill>
            <a:ln cap="flat" cmpd="sng" w="715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Comfortaa Medium"/>
                <a:ea typeface="Comfortaa Medium"/>
                <a:cs typeface="Comfortaa Medium"/>
                <a:sym typeface="Comfortaa Medium"/>
              </a:endParaRPr>
            </a:p>
          </p:txBody>
        </p:sp>
        <p:sp>
          <p:nvSpPr>
            <p:cNvPr id="513" name="Google Shape;513;p47"/>
            <p:cNvSpPr/>
            <p:nvPr/>
          </p:nvSpPr>
          <p:spPr>
            <a:xfrm>
              <a:off x="4456154" y="1296739"/>
              <a:ext cx="1156800" cy="288000"/>
            </a:xfrm>
            <a:prstGeom prst="rect">
              <a:avLst/>
            </a:prstGeom>
            <a:solidFill>
              <a:schemeClr val="lt2"/>
            </a:solidFill>
            <a:ln cap="flat" cmpd="sng" w="715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Comfortaa Medium"/>
                <a:ea typeface="Comfortaa Medium"/>
                <a:cs typeface="Comfortaa Medium"/>
                <a:sym typeface="Comfortaa Medium"/>
              </a:endParaRPr>
            </a:p>
          </p:txBody>
        </p:sp>
      </p:grpSp>
      <p:pic>
        <p:nvPicPr>
          <p:cNvPr id="514" name="Google Shape;514;p47"/>
          <p:cNvPicPr preferRelativeResize="0"/>
          <p:nvPr/>
        </p:nvPicPr>
        <p:blipFill>
          <a:blip r:embed="rId4">
            <a:alphaModFix/>
          </a:blip>
          <a:stretch>
            <a:fillRect/>
          </a:stretch>
        </p:blipFill>
        <p:spPr>
          <a:xfrm>
            <a:off x="0" y="0"/>
            <a:ext cx="3857626" cy="5143501"/>
          </a:xfrm>
          <a:prstGeom prst="rect">
            <a:avLst/>
          </a:prstGeom>
          <a:noFill/>
          <a:ln>
            <a:noFill/>
          </a:ln>
        </p:spPr>
      </p:pic>
      <p:graphicFrame>
        <p:nvGraphicFramePr>
          <p:cNvPr id="515" name="Google Shape;515;p47"/>
          <p:cNvGraphicFramePr/>
          <p:nvPr/>
        </p:nvGraphicFramePr>
        <p:xfrm>
          <a:off x="4074150" y="2563475"/>
          <a:ext cx="3000000" cy="3000000"/>
        </p:xfrm>
        <a:graphic>
          <a:graphicData uri="http://schemas.openxmlformats.org/drawingml/2006/table">
            <a:tbl>
              <a:tblPr>
                <a:noFill/>
                <a:tableStyleId>{1B6E128B-AB87-449E-9FB3-304469505051}</a:tableStyleId>
              </a:tblPr>
              <a:tblGrid>
                <a:gridCol w="2125350"/>
                <a:gridCol w="2125350"/>
              </a:tblGrid>
              <a:tr h="751300">
                <a:tc>
                  <a:txBody>
                    <a:bodyPr/>
                    <a:lstStyle/>
                    <a:p>
                      <a:pPr indent="0" lvl="0" marL="0" rtl="0" algn="l">
                        <a:spcBef>
                          <a:spcPts val="0"/>
                        </a:spcBef>
                        <a:spcAft>
                          <a:spcPts val="0"/>
                        </a:spcAft>
                        <a:buNone/>
                      </a:pPr>
                      <a:r>
                        <a:rPr b="1" lang="en-GB" sz="2200"/>
                        <a:t>Shift + 2</a:t>
                      </a:r>
                      <a:endParaRPr b="1" sz="2200"/>
                    </a:p>
                  </a:txBody>
                  <a:tcPr marT="91425" marB="91425" marR="91425" marL="91425"/>
                </a:tc>
                <a:tc>
                  <a:txBody>
                    <a:bodyPr/>
                    <a:lstStyle/>
                    <a:p>
                      <a:pPr indent="0" lvl="0" marL="0" rtl="0" algn="l">
                        <a:spcBef>
                          <a:spcPts val="0"/>
                        </a:spcBef>
                        <a:spcAft>
                          <a:spcPts val="0"/>
                        </a:spcAft>
                        <a:buNone/>
                      </a:pPr>
                      <a:r>
                        <a:rPr b="1" lang="en-GB" sz="2200"/>
                        <a:t>@</a:t>
                      </a:r>
                      <a:endParaRPr b="1" sz="2200"/>
                    </a:p>
                  </a:txBody>
                  <a:tcPr marT="91425" marB="91425" marR="91425" marL="91425"/>
                </a:tc>
              </a:tr>
              <a:tr h="751300">
                <a:tc>
                  <a:txBody>
                    <a:bodyPr/>
                    <a:lstStyle/>
                    <a:p>
                      <a:pPr indent="0" lvl="0" marL="0" rtl="0" algn="l">
                        <a:spcBef>
                          <a:spcPts val="0"/>
                        </a:spcBef>
                        <a:spcAft>
                          <a:spcPts val="0"/>
                        </a:spcAft>
                        <a:buNone/>
                      </a:pPr>
                      <a:r>
                        <a:rPr b="1" lang="en-GB" sz="2200"/>
                        <a:t>Shift  + -/_</a:t>
                      </a:r>
                      <a:endParaRPr b="1" sz="2200"/>
                    </a:p>
                  </a:txBody>
                  <a:tcPr marT="91425" marB="91425" marR="91425" marL="91425"/>
                </a:tc>
                <a:tc>
                  <a:txBody>
                    <a:bodyPr/>
                    <a:lstStyle/>
                    <a:p>
                      <a:pPr indent="0" lvl="0" marL="0" rtl="0" algn="l">
                        <a:spcBef>
                          <a:spcPts val="0"/>
                        </a:spcBef>
                        <a:spcAft>
                          <a:spcPts val="0"/>
                        </a:spcAft>
                        <a:buNone/>
                      </a:pPr>
                      <a:r>
                        <a:rPr b="1" lang="en-GB" sz="2200"/>
                        <a:t>Under_score</a:t>
                      </a:r>
                      <a:endParaRPr b="1" sz="2200"/>
                    </a:p>
                  </a:txBody>
                  <a:tcPr marT="91425" marB="91425" marR="91425" marL="91425"/>
                </a:tc>
              </a:tr>
              <a:tr h="751300">
                <a:tc>
                  <a:txBody>
                    <a:bodyPr/>
                    <a:lstStyle/>
                    <a:p>
                      <a:pPr indent="0" lvl="0" marL="0" rtl="0" algn="l">
                        <a:spcBef>
                          <a:spcPts val="0"/>
                        </a:spcBef>
                        <a:spcAft>
                          <a:spcPts val="0"/>
                        </a:spcAft>
                        <a:buNone/>
                      </a:pPr>
                      <a:r>
                        <a:rPr b="1" lang="en-GB" sz="2200"/>
                        <a:t>Shift + b</a:t>
                      </a:r>
                      <a:endParaRPr b="1" sz="2200"/>
                    </a:p>
                  </a:txBody>
                  <a:tcPr marT="91425" marB="91425" marR="91425" marL="91425"/>
                </a:tc>
                <a:tc>
                  <a:txBody>
                    <a:bodyPr/>
                    <a:lstStyle/>
                    <a:p>
                      <a:pPr indent="0" lvl="0" marL="0" rtl="0" algn="l">
                        <a:spcBef>
                          <a:spcPts val="0"/>
                        </a:spcBef>
                        <a:spcAft>
                          <a:spcPts val="0"/>
                        </a:spcAft>
                        <a:buNone/>
                      </a:pPr>
                      <a:r>
                        <a:rPr b="1" lang="en-GB" sz="2200"/>
                        <a:t>B (capital letter</a:t>
                      </a:r>
                      <a:endParaRPr b="1" sz="2200"/>
                    </a:p>
                  </a:txBody>
                  <a:tcPr marT="91425" marB="91425" marR="91425" marL="91425"/>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65"/>
          <p:cNvSpPr txBox="1"/>
          <p:nvPr>
            <p:ph type="title"/>
          </p:nvPr>
        </p:nvSpPr>
        <p:spPr>
          <a:xfrm>
            <a:off x="520950" y="1206675"/>
            <a:ext cx="3991800" cy="9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Quiz time! </a:t>
            </a:r>
            <a:endParaRPr/>
          </a:p>
        </p:txBody>
      </p:sp>
      <p:sp>
        <p:nvSpPr>
          <p:cNvPr id="688" name="Google Shape;688;p65"/>
          <p:cNvSpPr txBox="1"/>
          <p:nvPr>
            <p:ph idx="1" type="body"/>
          </p:nvPr>
        </p:nvSpPr>
        <p:spPr>
          <a:xfrm>
            <a:off x="520931" y="2259900"/>
            <a:ext cx="3991800" cy="1677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700"/>
              <a:t>Test you knowledge on Google Slides  </a:t>
            </a:r>
            <a:endParaRPr sz="2700"/>
          </a:p>
        </p:txBody>
      </p:sp>
      <p:pic>
        <p:nvPicPr>
          <p:cNvPr id="689" name="Google Shape;689;p65"/>
          <p:cNvPicPr preferRelativeResize="0"/>
          <p:nvPr/>
        </p:nvPicPr>
        <p:blipFill>
          <a:blip r:embed="rId3">
            <a:alphaModFix/>
          </a:blip>
          <a:stretch>
            <a:fillRect/>
          </a:stretch>
        </p:blipFill>
        <p:spPr>
          <a:xfrm>
            <a:off x="5240825" y="1675650"/>
            <a:ext cx="2914674" cy="15302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66"/>
          <p:cNvSpPr txBox="1"/>
          <p:nvPr>
            <p:ph type="title"/>
          </p:nvPr>
        </p:nvSpPr>
        <p:spPr>
          <a:xfrm>
            <a:off x="1598863" y="491350"/>
            <a:ext cx="64869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Shut down your laptop:</a:t>
            </a:r>
            <a:endParaRPr/>
          </a:p>
        </p:txBody>
      </p:sp>
      <p:pic>
        <p:nvPicPr>
          <p:cNvPr id="695" name="Google Shape;695;p66"/>
          <p:cNvPicPr preferRelativeResize="0"/>
          <p:nvPr/>
        </p:nvPicPr>
        <p:blipFill rotWithShape="1">
          <a:blip r:embed="rId3">
            <a:alphaModFix/>
          </a:blip>
          <a:srcRect b="8617" l="0" r="0" t="0"/>
          <a:stretch/>
        </p:blipFill>
        <p:spPr>
          <a:xfrm>
            <a:off x="547763" y="1223513"/>
            <a:ext cx="2922954" cy="3561452"/>
          </a:xfrm>
          <a:prstGeom prst="rect">
            <a:avLst/>
          </a:prstGeom>
          <a:noFill/>
          <a:ln>
            <a:noFill/>
          </a:ln>
        </p:spPr>
      </p:pic>
      <p:sp>
        <p:nvSpPr>
          <p:cNvPr id="696" name="Google Shape;696;p66"/>
          <p:cNvSpPr/>
          <p:nvPr/>
        </p:nvSpPr>
        <p:spPr>
          <a:xfrm>
            <a:off x="3353888" y="3895181"/>
            <a:ext cx="924600" cy="250500"/>
          </a:xfrm>
          <a:prstGeom prst="leftArrow">
            <a:avLst>
              <a:gd fmla="val 50000" name="adj1"/>
              <a:gd fmla="val 50000" name="adj2"/>
            </a:avLst>
          </a:prstGeom>
          <a:solidFill>
            <a:srgbClr val="FFFF00"/>
          </a:solidFill>
          <a:ln cap="flat" cmpd="sng" w="715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Comfortaa Medium"/>
              <a:ea typeface="Comfortaa Medium"/>
              <a:cs typeface="Comfortaa Medium"/>
              <a:sym typeface="Comfortaa Medium"/>
            </a:endParaRPr>
          </a:p>
        </p:txBody>
      </p:sp>
      <p:sp>
        <p:nvSpPr>
          <p:cNvPr id="697" name="Google Shape;697;p66"/>
          <p:cNvSpPr/>
          <p:nvPr/>
        </p:nvSpPr>
        <p:spPr>
          <a:xfrm>
            <a:off x="1109606" y="4306838"/>
            <a:ext cx="626100" cy="478200"/>
          </a:xfrm>
          <a:prstGeom prst="donut">
            <a:avLst>
              <a:gd fmla="val 25000" name="adj"/>
            </a:avLst>
          </a:prstGeom>
          <a:solidFill>
            <a:srgbClr val="FFFF00"/>
          </a:solidFill>
          <a:ln cap="flat" cmpd="sng" w="715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Comfortaa Medium"/>
              <a:ea typeface="Comfortaa Medium"/>
              <a:cs typeface="Comfortaa Medium"/>
              <a:sym typeface="Comfortaa Medium"/>
            </a:endParaRPr>
          </a:p>
        </p:txBody>
      </p:sp>
      <p:sp>
        <p:nvSpPr>
          <p:cNvPr id="698" name="Google Shape;698;p66"/>
          <p:cNvSpPr txBox="1"/>
          <p:nvPr/>
        </p:nvSpPr>
        <p:spPr>
          <a:xfrm>
            <a:off x="5655919" y="1361963"/>
            <a:ext cx="2793300" cy="3284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GB" sz="2300">
                <a:solidFill>
                  <a:schemeClr val="dk2"/>
                </a:solidFill>
                <a:latin typeface="Comfortaa Medium"/>
                <a:ea typeface="Comfortaa Medium"/>
                <a:cs typeface="Comfortaa Medium"/>
                <a:sym typeface="Comfortaa Medium"/>
              </a:rPr>
              <a:t>After every lesson please shut the laptop down so it is ready for the next person!</a:t>
            </a:r>
            <a:endParaRPr sz="2300">
              <a:solidFill>
                <a:schemeClr val="dk2"/>
              </a:solidFill>
              <a:latin typeface="Comfortaa Medium"/>
              <a:ea typeface="Comfortaa Medium"/>
              <a:cs typeface="Comfortaa Medium"/>
              <a:sym typeface="Comfortaa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pic>
        <p:nvPicPr>
          <p:cNvPr id="703" name="Google Shape;703;p67"/>
          <p:cNvPicPr preferRelativeResize="0"/>
          <p:nvPr/>
        </p:nvPicPr>
        <p:blipFill>
          <a:blip r:embed="rId3">
            <a:alphaModFix/>
          </a:blip>
          <a:stretch>
            <a:fillRect/>
          </a:stretch>
        </p:blipFill>
        <p:spPr>
          <a:xfrm>
            <a:off x="1491100" y="427873"/>
            <a:ext cx="6293500" cy="4521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9F0FF"/>
        </a:solidFill>
      </p:bgPr>
    </p:bg>
    <p:spTree>
      <p:nvGrpSpPr>
        <p:cNvPr id="519" name="Shape 519"/>
        <p:cNvGrpSpPr/>
        <p:nvPr/>
      </p:nvGrpSpPr>
      <p:grpSpPr>
        <a:xfrm>
          <a:off x="0" y="0"/>
          <a:ext cx="0" cy="0"/>
          <a:chOff x="0" y="0"/>
          <a:chExt cx="0" cy="0"/>
        </a:xfrm>
      </p:grpSpPr>
      <p:pic>
        <p:nvPicPr>
          <p:cNvPr id="520" name="Google Shape;520;p48" title="cheat sheet.png"/>
          <p:cNvPicPr preferRelativeResize="0"/>
          <p:nvPr/>
        </p:nvPicPr>
        <p:blipFill>
          <a:blip r:embed="rId3">
            <a:alphaModFix/>
          </a:blip>
          <a:stretch>
            <a:fillRect/>
          </a:stretch>
        </p:blipFill>
        <p:spPr>
          <a:xfrm>
            <a:off x="178000" y="453150"/>
            <a:ext cx="8839204" cy="3944840"/>
          </a:xfrm>
          <a:prstGeom prst="rect">
            <a:avLst/>
          </a:prstGeom>
          <a:noFill/>
          <a:ln>
            <a:noFill/>
          </a:ln>
        </p:spPr>
      </p:pic>
      <p:pic>
        <p:nvPicPr>
          <p:cNvPr id="521" name="Google Shape;521;p48" title="Screenshot 2025-08-12 100629.png"/>
          <p:cNvPicPr preferRelativeResize="0"/>
          <p:nvPr/>
        </p:nvPicPr>
        <p:blipFill>
          <a:blip r:embed="rId4">
            <a:alphaModFix/>
          </a:blip>
          <a:stretch>
            <a:fillRect/>
          </a:stretch>
        </p:blipFill>
        <p:spPr>
          <a:xfrm>
            <a:off x="4701425" y="2122000"/>
            <a:ext cx="1081094" cy="500050"/>
          </a:xfrm>
          <a:prstGeom prst="rect">
            <a:avLst/>
          </a:prstGeom>
          <a:noFill/>
          <a:ln>
            <a:noFill/>
          </a:ln>
        </p:spPr>
      </p:pic>
      <p:pic>
        <p:nvPicPr>
          <p:cNvPr id="522" name="Google Shape;522;p48" title="Screenshot 2025-08-12 100708.png"/>
          <p:cNvPicPr preferRelativeResize="0"/>
          <p:nvPr/>
        </p:nvPicPr>
        <p:blipFill rotWithShape="1">
          <a:blip r:embed="rId5">
            <a:alphaModFix/>
          </a:blip>
          <a:srcRect b="41932" l="66453" r="7727" t="49998"/>
          <a:stretch/>
        </p:blipFill>
        <p:spPr>
          <a:xfrm>
            <a:off x="7482750" y="2173052"/>
            <a:ext cx="1204650" cy="449000"/>
          </a:xfrm>
          <a:prstGeom prst="rect">
            <a:avLst/>
          </a:prstGeom>
          <a:noFill/>
          <a:ln>
            <a:noFill/>
          </a:ln>
        </p:spPr>
      </p:pic>
      <p:pic>
        <p:nvPicPr>
          <p:cNvPr id="523" name="Google Shape;523;p48" title="Screenshot 2025-08-12 100722.png"/>
          <p:cNvPicPr preferRelativeResize="0"/>
          <p:nvPr/>
        </p:nvPicPr>
        <p:blipFill>
          <a:blip r:embed="rId6">
            <a:alphaModFix/>
          </a:blip>
          <a:stretch>
            <a:fillRect/>
          </a:stretch>
        </p:blipFill>
        <p:spPr>
          <a:xfrm>
            <a:off x="351950" y="3625059"/>
            <a:ext cx="1204650" cy="326966"/>
          </a:xfrm>
          <a:prstGeom prst="rect">
            <a:avLst/>
          </a:prstGeom>
          <a:noFill/>
          <a:ln>
            <a:noFill/>
          </a:ln>
        </p:spPr>
      </p:pic>
      <p:sp>
        <p:nvSpPr>
          <p:cNvPr id="524" name="Google Shape;524;p48"/>
          <p:cNvSpPr txBox="1"/>
          <p:nvPr/>
        </p:nvSpPr>
        <p:spPr>
          <a:xfrm>
            <a:off x="815100" y="3735425"/>
            <a:ext cx="678300" cy="128100"/>
          </a:xfrm>
          <a:prstGeom prst="rect">
            <a:avLst/>
          </a:prstGeom>
          <a:solidFill>
            <a:srgbClr val="0957D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595959"/>
              </a:solidFill>
            </a:endParaRPr>
          </a:p>
        </p:txBody>
      </p:sp>
      <p:sp>
        <p:nvSpPr>
          <p:cNvPr id="525" name="Google Shape;525;p48"/>
          <p:cNvSpPr txBox="1"/>
          <p:nvPr/>
        </p:nvSpPr>
        <p:spPr>
          <a:xfrm>
            <a:off x="853500" y="3675750"/>
            <a:ext cx="563700" cy="2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600">
                <a:solidFill>
                  <a:srgbClr val="FFFFFF"/>
                </a:solidFill>
              </a:rPr>
              <a:t>Your name</a:t>
            </a:r>
            <a:endParaRPr sz="600">
              <a:solidFill>
                <a:srgbClr val="FFFFFF"/>
              </a:solidFill>
            </a:endParaRPr>
          </a:p>
        </p:txBody>
      </p:sp>
      <p:pic>
        <p:nvPicPr>
          <p:cNvPr id="526" name="Google Shape;526;p48" title="Screenshot 2025-08-12 100728.png"/>
          <p:cNvPicPr preferRelativeResize="0"/>
          <p:nvPr/>
        </p:nvPicPr>
        <p:blipFill rotWithShape="1">
          <a:blip r:embed="rId7">
            <a:alphaModFix/>
          </a:blip>
          <a:srcRect b="6590" l="3390" r="0" t="19109"/>
          <a:stretch/>
        </p:blipFill>
        <p:spPr>
          <a:xfrm>
            <a:off x="1887591" y="3747975"/>
            <a:ext cx="1087108" cy="326975"/>
          </a:xfrm>
          <a:prstGeom prst="rect">
            <a:avLst/>
          </a:prstGeom>
          <a:noFill/>
          <a:ln>
            <a:noFill/>
          </a:ln>
        </p:spPr>
      </p:pic>
      <p:pic>
        <p:nvPicPr>
          <p:cNvPr id="527" name="Google Shape;527;p48" title="Screenshot 2025-08-12 100742.png"/>
          <p:cNvPicPr preferRelativeResize="0"/>
          <p:nvPr/>
        </p:nvPicPr>
        <p:blipFill>
          <a:blip r:embed="rId8">
            <a:alphaModFix/>
          </a:blip>
          <a:stretch>
            <a:fillRect/>
          </a:stretch>
        </p:blipFill>
        <p:spPr>
          <a:xfrm>
            <a:off x="2747600" y="4315750"/>
            <a:ext cx="2316400" cy="597375"/>
          </a:xfrm>
          <a:prstGeom prst="rect">
            <a:avLst/>
          </a:prstGeom>
          <a:noFill/>
          <a:ln cap="flat" cmpd="sng" w="9525">
            <a:solidFill>
              <a:srgbClr val="0957D0"/>
            </a:solidFill>
            <a:prstDash val="solid"/>
            <a:round/>
            <a:headEnd len="sm" w="sm" type="none"/>
            <a:tailEnd len="sm" w="sm" type="none"/>
          </a:ln>
        </p:spPr>
      </p:pic>
      <p:sp>
        <p:nvSpPr>
          <p:cNvPr id="528" name="Google Shape;528;p48"/>
          <p:cNvSpPr/>
          <p:nvPr/>
        </p:nvSpPr>
        <p:spPr>
          <a:xfrm rot="5400000">
            <a:off x="3638175" y="3986175"/>
            <a:ext cx="294300" cy="128100"/>
          </a:xfrm>
          <a:prstGeom prst="rightArrow">
            <a:avLst>
              <a:gd fmla="val 50000" name="adj1"/>
              <a:gd fmla="val 50000" name="adj2"/>
            </a:avLst>
          </a:prstGeom>
          <a:solidFill>
            <a:srgbClr val="0957D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29" name="Google Shape;529;p48" title="Screenshot 2025-08-12 100750.png"/>
          <p:cNvPicPr preferRelativeResize="0"/>
          <p:nvPr/>
        </p:nvPicPr>
        <p:blipFill rotWithShape="1">
          <a:blip r:embed="rId9">
            <a:alphaModFix/>
          </a:blip>
          <a:srcRect b="13228" l="13209" r="0" t="20432"/>
          <a:stretch/>
        </p:blipFill>
        <p:spPr>
          <a:xfrm>
            <a:off x="4816600" y="3569225"/>
            <a:ext cx="861976" cy="333850"/>
          </a:xfrm>
          <a:prstGeom prst="rect">
            <a:avLst/>
          </a:prstGeom>
          <a:noFill/>
          <a:ln>
            <a:noFill/>
          </a:ln>
        </p:spPr>
      </p:pic>
      <p:pic>
        <p:nvPicPr>
          <p:cNvPr id="530" name="Google Shape;530;p48" title="Screenshot 2025-08-12 101319.png"/>
          <p:cNvPicPr preferRelativeResize="0"/>
          <p:nvPr/>
        </p:nvPicPr>
        <p:blipFill rotWithShape="1">
          <a:blip r:embed="rId10">
            <a:alphaModFix/>
          </a:blip>
          <a:srcRect b="0" l="4443" r="0" t="24698"/>
          <a:stretch/>
        </p:blipFill>
        <p:spPr>
          <a:xfrm>
            <a:off x="7520464" y="3641387"/>
            <a:ext cx="1158561" cy="294300"/>
          </a:xfrm>
          <a:prstGeom prst="rect">
            <a:avLst/>
          </a:prstGeom>
          <a:noFill/>
          <a:ln>
            <a:noFill/>
          </a:ln>
        </p:spPr>
      </p:pic>
      <p:pic>
        <p:nvPicPr>
          <p:cNvPr id="531" name="Google Shape;531;p48" title="Screenshot 2025-08-12 100518.png"/>
          <p:cNvPicPr preferRelativeResize="0"/>
          <p:nvPr/>
        </p:nvPicPr>
        <p:blipFill rotWithShape="1">
          <a:blip r:embed="rId11">
            <a:alphaModFix/>
          </a:blip>
          <a:srcRect b="76660" l="39448" r="39679" t="7590"/>
          <a:stretch/>
        </p:blipFill>
        <p:spPr>
          <a:xfrm>
            <a:off x="6244150" y="453150"/>
            <a:ext cx="748650" cy="703576"/>
          </a:xfrm>
          <a:prstGeom prst="rect">
            <a:avLst/>
          </a:prstGeom>
          <a:noFill/>
          <a:ln>
            <a:noFill/>
          </a:ln>
        </p:spPr>
      </p:pic>
      <p:pic>
        <p:nvPicPr>
          <p:cNvPr id="532" name="Google Shape;532;p48" title="Screenshot 2025-08-12 100518.png"/>
          <p:cNvPicPr preferRelativeResize="0"/>
          <p:nvPr/>
        </p:nvPicPr>
        <p:blipFill rotWithShape="1">
          <a:blip r:embed="rId11">
            <a:alphaModFix/>
          </a:blip>
          <a:srcRect b="49494" l="27205" r="27549" t="38891"/>
          <a:stretch/>
        </p:blipFill>
        <p:spPr>
          <a:xfrm>
            <a:off x="3213650" y="2179451"/>
            <a:ext cx="1204650" cy="385137"/>
          </a:xfrm>
          <a:prstGeom prst="rect">
            <a:avLst/>
          </a:prstGeom>
          <a:noFill/>
          <a:ln>
            <a:noFill/>
          </a:ln>
        </p:spPr>
      </p:pic>
      <p:sp>
        <p:nvSpPr>
          <p:cNvPr id="533" name="Google Shape;533;p48"/>
          <p:cNvSpPr/>
          <p:nvPr/>
        </p:nvSpPr>
        <p:spPr>
          <a:xfrm>
            <a:off x="1858550" y="2250425"/>
            <a:ext cx="1087200" cy="225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34" name="Google Shape;534;p48" title="Google_Chrome_icon_(February_2022).svg.png"/>
          <p:cNvPicPr preferRelativeResize="0"/>
          <p:nvPr/>
        </p:nvPicPr>
        <p:blipFill>
          <a:blip r:embed="rId12">
            <a:alphaModFix/>
          </a:blip>
          <a:stretch>
            <a:fillRect/>
          </a:stretch>
        </p:blipFill>
        <p:spPr>
          <a:xfrm>
            <a:off x="2235225" y="2258650"/>
            <a:ext cx="333850" cy="333850"/>
          </a:xfrm>
          <a:prstGeom prst="rect">
            <a:avLst/>
          </a:prstGeom>
          <a:noFill/>
          <a:ln>
            <a:noFill/>
          </a:ln>
        </p:spPr>
      </p:pic>
      <p:pic>
        <p:nvPicPr>
          <p:cNvPr id="535" name="Google Shape;535;p48" title="Google_Chrome_icon_(February_2022).svg.png"/>
          <p:cNvPicPr preferRelativeResize="0"/>
          <p:nvPr/>
        </p:nvPicPr>
        <p:blipFill>
          <a:blip r:embed="rId12">
            <a:alphaModFix/>
          </a:blip>
          <a:stretch>
            <a:fillRect/>
          </a:stretch>
        </p:blipFill>
        <p:spPr>
          <a:xfrm>
            <a:off x="2272475" y="582250"/>
            <a:ext cx="448998" cy="448998"/>
          </a:xfrm>
          <a:prstGeom prst="rect">
            <a:avLst/>
          </a:prstGeom>
          <a:noFill/>
          <a:ln>
            <a:noFill/>
          </a:ln>
        </p:spPr>
      </p:pic>
      <p:sp>
        <p:nvSpPr>
          <p:cNvPr id="536" name="Google Shape;536;p48"/>
          <p:cNvSpPr/>
          <p:nvPr/>
        </p:nvSpPr>
        <p:spPr>
          <a:xfrm>
            <a:off x="6089038" y="2033050"/>
            <a:ext cx="1087200" cy="225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7" name="Google Shape;537;p48"/>
          <p:cNvSpPr/>
          <p:nvPr/>
        </p:nvSpPr>
        <p:spPr>
          <a:xfrm>
            <a:off x="6089038" y="2185450"/>
            <a:ext cx="1087200" cy="225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38" name="Google Shape;538;p48" title="Screenshot 2025-08-12 100439.png"/>
          <p:cNvPicPr preferRelativeResize="0"/>
          <p:nvPr/>
        </p:nvPicPr>
        <p:blipFill rotWithShape="1">
          <a:blip r:embed="rId13">
            <a:alphaModFix/>
          </a:blip>
          <a:srcRect b="0" l="0" r="-9277" t="0"/>
          <a:stretch/>
        </p:blipFill>
        <p:spPr>
          <a:xfrm>
            <a:off x="6300538" y="2342526"/>
            <a:ext cx="664231" cy="385150"/>
          </a:xfrm>
          <a:prstGeom prst="rect">
            <a:avLst/>
          </a:prstGeom>
          <a:noFill/>
          <a:ln>
            <a:noFill/>
          </a:ln>
        </p:spPr>
      </p:pic>
      <p:pic>
        <p:nvPicPr>
          <p:cNvPr id="539" name="Google Shape;539;p48" title="Screenshot 2025-08-12 100411.png"/>
          <p:cNvPicPr preferRelativeResize="0"/>
          <p:nvPr/>
        </p:nvPicPr>
        <p:blipFill>
          <a:blip r:embed="rId14">
            <a:alphaModFix/>
          </a:blip>
          <a:stretch>
            <a:fillRect/>
          </a:stretch>
        </p:blipFill>
        <p:spPr>
          <a:xfrm>
            <a:off x="6333225" y="2073262"/>
            <a:ext cx="598831" cy="2692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HARD THINKING QUESTION</a:t>
            </a:r>
            <a:endParaRPr/>
          </a:p>
        </p:txBody>
      </p:sp>
      <p:sp>
        <p:nvSpPr>
          <p:cNvPr id="545" name="Google Shape;545;p49"/>
          <p:cNvSpPr txBox="1"/>
          <p:nvPr>
            <p:ph idx="1" type="body"/>
          </p:nvPr>
        </p:nvSpPr>
        <p:spPr>
          <a:xfrm>
            <a:off x="1480550" y="1952325"/>
            <a:ext cx="6398700" cy="1975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GB" sz="3300">
                <a:latin typeface="Comfortaa"/>
                <a:ea typeface="Comfortaa"/>
                <a:cs typeface="Comfortaa"/>
                <a:sym typeface="Comfortaa"/>
              </a:rPr>
              <a:t>Explain how you know you are signed in to the computer correctly!</a:t>
            </a:r>
            <a:endParaRPr b="1" sz="3300">
              <a:latin typeface="Comfortaa"/>
              <a:ea typeface="Comfortaa"/>
              <a:cs typeface="Comfortaa"/>
              <a:sym typeface="Comforta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pic>
        <p:nvPicPr>
          <p:cNvPr id="550" name="Google Shape;550;p50"/>
          <p:cNvPicPr preferRelativeResize="0"/>
          <p:nvPr/>
        </p:nvPicPr>
        <p:blipFill>
          <a:blip r:embed="rId3">
            <a:alphaModFix/>
          </a:blip>
          <a:stretch>
            <a:fillRect/>
          </a:stretch>
        </p:blipFill>
        <p:spPr>
          <a:xfrm>
            <a:off x="589964" y="126619"/>
            <a:ext cx="8371522" cy="4708989"/>
          </a:xfrm>
          <a:prstGeom prst="rect">
            <a:avLst/>
          </a:prstGeom>
          <a:noFill/>
          <a:ln>
            <a:noFill/>
          </a:ln>
        </p:spPr>
      </p:pic>
      <p:sp>
        <p:nvSpPr>
          <p:cNvPr id="551" name="Google Shape;551;p50"/>
          <p:cNvSpPr txBox="1"/>
          <p:nvPr>
            <p:ph idx="1" type="body"/>
          </p:nvPr>
        </p:nvSpPr>
        <p:spPr>
          <a:xfrm>
            <a:off x="311700" y="3868710"/>
            <a:ext cx="5998800" cy="966900"/>
          </a:xfrm>
          <a:prstGeom prst="rect">
            <a:avLst/>
          </a:prstGeom>
          <a:solidFill>
            <a:schemeClr val="accent1"/>
          </a:solidFill>
        </p:spPr>
        <p:txBody>
          <a:bodyPr anchorCtr="0" anchor="ctr" bIns="91425" lIns="91425" spcFirstLastPara="1" rIns="91425" wrap="square" tIns="91425">
            <a:noAutofit/>
          </a:bodyPr>
          <a:lstStyle/>
          <a:p>
            <a:pPr indent="0" lvl="0" marL="0" rtl="0" algn="l">
              <a:spcBef>
                <a:spcPts val="0"/>
              </a:spcBef>
              <a:spcAft>
                <a:spcPts val="0"/>
              </a:spcAft>
              <a:buNone/>
            </a:pPr>
            <a:r>
              <a:rPr lang="en-GB" sz="7400"/>
              <a:t>The Waffle</a:t>
            </a:r>
            <a:endParaRPr sz="7400"/>
          </a:p>
        </p:txBody>
      </p:sp>
      <p:cxnSp>
        <p:nvCxnSpPr>
          <p:cNvPr id="552" name="Google Shape;552;p50"/>
          <p:cNvCxnSpPr/>
          <p:nvPr/>
        </p:nvCxnSpPr>
        <p:spPr>
          <a:xfrm flipH="1" rot="10800000">
            <a:off x="5125875" y="1063350"/>
            <a:ext cx="2715000" cy="3058500"/>
          </a:xfrm>
          <a:prstGeom prst="straightConnector1">
            <a:avLst/>
          </a:prstGeom>
          <a:noFill/>
          <a:ln cap="flat" cmpd="sng" w="28575">
            <a:solidFill>
              <a:schemeClr val="accent2"/>
            </a:solidFill>
            <a:prstDash val="solid"/>
            <a:round/>
            <a:headEnd len="med" w="med" type="none"/>
            <a:tailEnd len="med" w="med" type="diamond"/>
          </a:ln>
        </p:spPr>
      </p:cxnSp>
      <p:sp>
        <p:nvSpPr>
          <p:cNvPr id="553" name="Google Shape;553;p50"/>
          <p:cNvSpPr/>
          <p:nvPr/>
        </p:nvSpPr>
        <p:spPr>
          <a:xfrm>
            <a:off x="8218050" y="1297800"/>
            <a:ext cx="481500" cy="571500"/>
          </a:xfrm>
          <a:prstGeom prst="roundRect">
            <a:avLst>
              <a:gd fmla="val 16667" name="adj"/>
            </a:avLst>
          </a:prstGeom>
          <a:noFill/>
          <a:ln cap="flat" cmpd="sng" w="5715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51"/>
          <p:cNvSpPr txBox="1"/>
          <p:nvPr>
            <p:ph type="title"/>
          </p:nvPr>
        </p:nvSpPr>
        <p:spPr>
          <a:xfrm>
            <a:off x="1589047" y="539300"/>
            <a:ext cx="6890100" cy="40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How to find and edit a doc on a Laptop</a:t>
            </a:r>
            <a:endParaRPr/>
          </a:p>
        </p:txBody>
      </p:sp>
      <p:pic>
        <p:nvPicPr>
          <p:cNvPr id="559" name="Google Shape;559;p51"/>
          <p:cNvPicPr preferRelativeResize="0"/>
          <p:nvPr/>
        </p:nvPicPr>
        <p:blipFill rotWithShape="1">
          <a:blip r:embed="rId3">
            <a:alphaModFix/>
          </a:blip>
          <a:srcRect b="49117" l="0" r="0" t="0"/>
          <a:stretch/>
        </p:blipFill>
        <p:spPr>
          <a:xfrm>
            <a:off x="364725" y="1478661"/>
            <a:ext cx="4072915" cy="2763264"/>
          </a:xfrm>
          <a:prstGeom prst="rect">
            <a:avLst/>
          </a:prstGeom>
          <a:noFill/>
          <a:ln>
            <a:noFill/>
          </a:ln>
        </p:spPr>
      </p:pic>
      <p:sp>
        <p:nvSpPr>
          <p:cNvPr id="560" name="Google Shape;560;p51"/>
          <p:cNvSpPr/>
          <p:nvPr/>
        </p:nvSpPr>
        <p:spPr>
          <a:xfrm>
            <a:off x="2371406" y="3047569"/>
            <a:ext cx="1830300" cy="269700"/>
          </a:xfrm>
          <a:prstGeom prst="leftArrow">
            <a:avLst>
              <a:gd fmla="val 50000" name="adj1"/>
              <a:gd fmla="val 50000" name="adj2"/>
            </a:avLst>
          </a:prstGeom>
          <a:solidFill>
            <a:srgbClr val="FFFF00"/>
          </a:solidFill>
          <a:ln cap="flat" cmpd="sng" w="715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Comfortaa Medium"/>
              <a:ea typeface="Comfortaa Medium"/>
              <a:cs typeface="Comfortaa Medium"/>
              <a:sym typeface="Comfortaa Medium"/>
            </a:endParaRPr>
          </a:p>
        </p:txBody>
      </p:sp>
      <p:sp>
        <p:nvSpPr>
          <p:cNvPr id="561" name="Google Shape;561;p51"/>
          <p:cNvSpPr/>
          <p:nvPr/>
        </p:nvSpPr>
        <p:spPr>
          <a:xfrm rot="2089966">
            <a:off x="4134067" y="1593118"/>
            <a:ext cx="1184909" cy="529955"/>
          </a:xfrm>
          <a:prstGeom prst="stripedRightArrow">
            <a:avLst>
              <a:gd fmla="val 50000" name="adj1"/>
              <a:gd fmla="val 50000" name="adj2"/>
            </a:avLst>
          </a:prstGeom>
          <a:solidFill>
            <a:srgbClr val="FF0000"/>
          </a:solidFill>
          <a:ln cap="flat" cmpd="sng" w="7150">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Comfortaa Medium"/>
              <a:ea typeface="Comfortaa Medium"/>
              <a:cs typeface="Comfortaa Medium"/>
              <a:sym typeface="Comfortaa Medium"/>
            </a:endParaRPr>
          </a:p>
        </p:txBody>
      </p:sp>
      <p:pic>
        <p:nvPicPr>
          <p:cNvPr id="562" name="Google Shape;562;p51"/>
          <p:cNvPicPr preferRelativeResize="0"/>
          <p:nvPr/>
        </p:nvPicPr>
        <p:blipFill>
          <a:blip r:embed="rId4">
            <a:alphaModFix/>
          </a:blip>
          <a:stretch>
            <a:fillRect/>
          </a:stretch>
        </p:blipFill>
        <p:spPr>
          <a:xfrm>
            <a:off x="4850531" y="2325150"/>
            <a:ext cx="4213051" cy="204905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52"/>
          <p:cNvSpPr txBox="1"/>
          <p:nvPr>
            <p:ph type="title"/>
          </p:nvPr>
        </p:nvSpPr>
        <p:spPr>
          <a:xfrm>
            <a:off x="311700" y="-69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Improve a Google Doc!</a:t>
            </a:r>
            <a:endParaRPr/>
          </a:p>
        </p:txBody>
      </p:sp>
      <p:sp>
        <p:nvSpPr>
          <p:cNvPr id="568" name="Google Shape;568;p52"/>
          <p:cNvSpPr txBox="1"/>
          <p:nvPr>
            <p:ph idx="1" type="body"/>
          </p:nvPr>
        </p:nvSpPr>
        <p:spPr>
          <a:xfrm>
            <a:off x="311700" y="560450"/>
            <a:ext cx="4920900" cy="4505700"/>
          </a:xfrm>
          <a:prstGeom prst="rect">
            <a:avLst/>
          </a:prstGeom>
          <a:solidFill>
            <a:srgbClr val="FFFF00"/>
          </a:solidFill>
        </p:spPr>
        <p:txBody>
          <a:bodyPr anchorCtr="0" anchor="t" bIns="91425" lIns="91425" spcFirstLastPara="1" rIns="91425" wrap="square" tIns="91425">
            <a:noAutofit/>
          </a:bodyPr>
          <a:lstStyle/>
          <a:p>
            <a:pPr indent="-323850" lvl="0" marL="342900" rtl="0" algn="l">
              <a:spcBef>
                <a:spcPts val="0"/>
              </a:spcBef>
              <a:spcAft>
                <a:spcPts val="0"/>
              </a:spcAft>
              <a:buSzPts val="2500"/>
              <a:buFont typeface="Comfortaa"/>
              <a:buAutoNum type="arabicPeriod"/>
            </a:pPr>
            <a:r>
              <a:rPr b="1" lang="en-GB" sz="2500">
                <a:latin typeface="Comfortaa"/>
                <a:ea typeface="Comfortaa"/>
                <a:cs typeface="Comfortaa"/>
                <a:sym typeface="Comfortaa"/>
              </a:rPr>
              <a:t>Title: How to use my laptop</a:t>
            </a:r>
            <a:endParaRPr b="1" sz="2500">
              <a:latin typeface="Comfortaa"/>
              <a:ea typeface="Comfortaa"/>
              <a:cs typeface="Comfortaa"/>
              <a:sym typeface="Comfortaa"/>
            </a:endParaRPr>
          </a:p>
          <a:p>
            <a:pPr indent="-323850" lvl="0" marL="342900" rtl="0" algn="l">
              <a:spcBef>
                <a:spcPts val="0"/>
              </a:spcBef>
              <a:spcAft>
                <a:spcPts val="0"/>
              </a:spcAft>
              <a:buSzPts val="2500"/>
              <a:buFont typeface="Comfortaa"/>
              <a:buAutoNum type="arabicPeriod"/>
            </a:pPr>
            <a:r>
              <a:rPr b="1" lang="en-GB" sz="2500">
                <a:latin typeface="Comfortaa"/>
                <a:ea typeface="Comfortaa"/>
                <a:cs typeface="Comfortaa"/>
                <a:sym typeface="Comfortaa"/>
              </a:rPr>
              <a:t>Use BOLD on Headings </a:t>
            </a:r>
            <a:endParaRPr b="1" sz="2500">
              <a:latin typeface="Comfortaa"/>
              <a:ea typeface="Comfortaa"/>
              <a:cs typeface="Comfortaa"/>
              <a:sym typeface="Comfortaa"/>
            </a:endParaRPr>
          </a:p>
          <a:p>
            <a:pPr indent="-323850" lvl="0" marL="342900" rtl="0" algn="l">
              <a:spcBef>
                <a:spcPts val="0"/>
              </a:spcBef>
              <a:spcAft>
                <a:spcPts val="0"/>
              </a:spcAft>
              <a:buSzPts val="2500"/>
              <a:buFont typeface="Comfortaa"/>
              <a:buAutoNum type="arabicPeriod"/>
            </a:pPr>
            <a:r>
              <a:rPr b="1" lang="en-GB" sz="2500">
                <a:latin typeface="Comfortaa"/>
                <a:ea typeface="Comfortaa"/>
                <a:cs typeface="Comfortaa"/>
                <a:sym typeface="Comfortaa"/>
              </a:rPr>
              <a:t>Underline Headings</a:t>
            </a:r>
            <a:endParaRPr b="1" sz="2500">
              <a:latin typeface="Comfortaa"/>
              <a:ea typeface="Comfortaa"/>
              <a:cs typeface="Comfortaa"/>
              <a:sym typeface="Comfortaa"/>
            </a:endParaRPr>
          </a:p>
          <a:p>
            <a:pPr indent="-323850" lvl="0" marL="342900" rtl="0" algn="l">
              <a:spcBef>
                <a:spcPts val="0"/>
              </a:spcBef>
              <a:spcAft>
                <a:spcPts val="0"/>
              </a:spcAft>
              <a:buSzPts val="2500"/>
              <a:buFont typeface="Comfortaa"/>
              <a:buAutoNum type="arabicPeriod"/>
            </a:pPr>
            <a:r>
              <a:rPr b="1" lang="en-GB" sz="2500">
                <a:latin typeface="Comfortaa"/>
                <a:ea typeface="Comfortaa"/>
                <a:cs typeface="Comfortaa"/>
                <a:sym typeface="Comfortaa"/>
              </a:rPr>
              <a:t>Align my </a:t>
            </a:r>
            <a:r>
              <a:rPr b="1" lang="en-GB" sz="2500">
                <a:latin typeface="Comfortaa"/>
                <a:ea typeface="Comfortaa"/>
                <a:cs typeface="Comfortaa"/>
                <a:sym typeface="Comfortaa"/>
              </a:rPr>
              <a:t>titles </a:t>
            </a:r>
            <a:endParaRPr b="1" sz="2500">
              <a:latin typeface="Comfortaa"/>
              <a:ea typeface="Comfortaa"/>
              <a:cs typeface="Comfortaa"/>
              <a:sym typeface="Comfortaa"/>
            </a:endParaRPr>
          </a:p>
          <a:p>
            <a:pPr indent="-323850" lvl="0" marL="342900" rtl="0" algn="l">
              <a:spcBef>
                <a:spcPts val="0"/>
              </a:spcBef>
              <a:spcAft>
                <a:spcPts val="0"/>
              </a:spcAft>
              <a:buSzPts val="2500"/>
              <a:buFont typeface="Comfortaa"/>
              <a:buAutoNum type="arabicPeriod"/>
            </a:pPr>
            <a:r>
              <a:rPr b="1" lang="en-GB" sz="2500">
                <a:latin typeface="Comfortaa"/>
                <a:ea typeface="Comfortaa"/>
                <a:cs typeface="Comfortaa"/>
                <a:sym typeface="Comfortaa"/>
              </a:rPr>
              <a:t>Change Font Style. </a:t>
            </a:r>
            <a:endParaRPr b="1" sz="2500">
              <a:latin typeface="Comfortaa"/>
              <a:ea typeface="Comfortaa"/>
              <a:cs typeface="Comfortaa"/>
              <a:sym typeface="Comfortaa"/>
            </a:endParaRPr>
          </a:p>
          <a:p>
            <a:pPr indent="-323850" lvl="0" marL="342900" rtl="0" algn="l">
              <a:spcBef>
                <a:spcPts val="0"/>
              </a:spcBef>
              <a:spcAft>
                <a:spcPts val="0"/>
              </a:spcAft>
              <a:buSzPts val="2500"/>
              <a:buFont typeface="Comfortaa"/>
              <a:buAutoNum type="arabicPeriod"/>
            </a:pPr>
            <a:r>
              <a:rPr b="1" lang="en-GB" sz="2500">
                <a:latin typeface="Comfortaa"/>
                <a:ea typeface="Comfortaa"/>
                <a:cs typeface="Comfortaa"/>
                <a:sym typeface="Comfortaa"/>
              </a:rPr>
              <a:t>Change Font Size </a:t>
            </a:r>
            <a:endParaRPr b="1" sz="2500">
              <a:latin typeface="Comfortaa"/>
              <a:ea typeface="Comfortaa"/>
              <a:cs typeface="Comfortaa"/>
              <a:sym typeface="Comfortaa"/>
            </a:endParaRPr>
          </a:p>
          <a:p>
            <a:pPr indent="-323850" lvl="0" marL="342900" rtl="0" algn="l">
              <a:spcBef>
                <a:spcPts val="0"/>
              </a:spcBef>
              <a:spcAft>
                <a:spcPts val="0"/>
              </a:spcAft>
              <a:buSzPts val="2500"/>
              <a:buFont typeface="Comfortaa"/>
              <a:buAutoNum type="arabicPeriod"/>
            </a:pPr>
            <a:r>
              <a:rPr b="1" lang="en-GB" sz="2500">
                <a:latin typeface="Comfortaa"/>
                <a:ea typeface="Comfortaa"/>
                <a:cs typeface="Comfortaa"/>
                <a:sym typeface="Comfortaa"/>
              </a:rPr>
              <a:t>Change Font colour</a:t>
            </a:r>
            <a:endParaRPr b="1" sz="2500">
              <a:latin typeface="Comfortaa"/>
              <a:ea typeface="Comfortaa"/>
              <a:cs typeface="Comfortaa"/>
              <a:sym typeface="Comfortaa"/>
            </a:endParaRPr>
          </a:p>
          <a:p>
            <a:pPr indent="-323850" lvl="0" marL="342900" rtl="0" algn="l">
              <a:spcBef>
                <a:spcPts val="0"/>
              </a:spcBef>
              <a:spcAft>
                <a:spcPts val="0"/>
              </a:spcAft>
              <a:buSzPts val="2500"/>
              <a:buFont typeface="Comfortaa"/>
              <a:buAutoNum type="arabicPeriod"/>
            </a:pPr>
            <a:r>
              <a:rPr b="1" lang="en-GB" sz="2500">
                <a:highlight>
                  <a:srgbClr val="FF0000"/>
                </a:highlight>
                <a:latin typeface="Comfortaa"/>
                <a:ea typeface="Comfortaa"/>
                <a:cs typeface="Comfortaa"/>
                <a:sym typeface="Comfortaa"/>
              </a:rPr>
              <a:t>Add images </a:t>
            </a:r>
            <a:endParaRPr b="1" sz="2500">
              <a:highlight>
                <a:srgbClr val="FF0000"/>
              </a:highlight>
              <a:latin typeface="Comfortaa"/>
              <a:ea typeface="Comfortaa"/>
              <a:cs typeface="Comfortaa"/>
              <a:sym typeface="Comfortaa"/>
            </a:endParaRPr>
          </a:p>
          <a:p>
            <a:pPr indent="-323850" lvl="0" marL="342900" rtl="0" algn="l">
              <a:spcBef>
                <a:spcPts val="0"/>
              </a:spcBef>
              <a:spcAft>
                <a:spcPts val="0"/>
              </a:spcAft>
              <a:buSzPts val="2500"/>
              <a:buFont typeface="Comfortaa"/>
              <a:buAutoNum type="arabicPeriod"/>
            </a:pPr>
            <a:r>
              <a:rPr b="1" lang="en-GB" sz="2500">
                <a:highlight>
                  <a:srgbClr val="FF0000"/>
                </a:highlight>
                <a:latin typeface="Comfortaa"/>
                <a:ea typeface="Comfortaa"/>
                <a:cs typeface="Comfortaa"/>
                <a:sym typeface="Comfortaa"/>
              </a:rPr>
              <a:t>Use bullet points </a:t>
            </a:r>
            <a:endParaRPr b="1" sz="2500">
              <a:highlight>
                <a:srgbClr val="FF0000"/>
              </a:highlight>
              <a:latin typeface="Comfortaa"/>
              <a:ea typeface="Comfortaa"/>
              <a:cs typeface="Comfortaa"/>
              <a:sym typeface="Comfortaa"/>
            </a:endParaRPr>
          </a:p>
        </p:txBody>
      </p:sp>
      <p:sp>
        <p:nvSpPr>
          <p:cNvPr id="569" name="Google Shape;569;p52"/>
          <p:cNvSpPr txBox="1"/>
          <p:nvPr/>
        </p:nvSpPr>
        <p:spPr>
          <a:xfrm>
            <a:off x="4983350" y="4400750"/>
            <a:ext cx="30000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300">
                <a:solidFill>
                  <a:schemeClr val="dk1"/>
                </a:solidFill>
                <a:highlight>
                  <a:srgbClr val="FF0000"/>
                </a:highlight>
                <a:latin typeface="Comfortaa"/>
                <a:ea typeface="Comfortaa"/>
                <a:cs typeface="Comfortaa"/>
                <a:sym typeface="Comfortaa"/>
              </a:rPr>
              <a:t>Challenge!</a:t>
            </a:r>
            <a:endParaRPr b="1">
              <a:highlight>
                <a:srgbClr val="FF0000"/>
              </a:highlight>
            </a:endParaRPr>
          </a:p>
        </p:txBody>
      </p:sp>
      <p:sp>
        <p:nvSpPr>
          <p:cNvPr id="570" name="Google Shape;570;p52"/>
          <p:cNvSpPr/>
          <p:nvPr/>
        </p:nvSpPr>
        <p:spPr>
          <a:xfrm>
            <a:off x="3833100" y="4499000"/>
            <a:ext cx="1477800" cy="3423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latin typeface="Comfortaa Medium"/>
              <a:ea typeface="Comfortaa Medium"/>
              <a:cs typeface="Comfortaa Medium"/>
              <a:sym typeface="Comfortaa Medium"/>
            </a:endParaRPr>
          </a:p>
        </p:txBody>
      </p:sp>
      <p:pic>
        <p:nvPicPr>
          <p:cNvPr id="571" name="Google Shape;571;p52"/>
          <p:cNvPicPr preferRelativeResize="0"/>
          <p:nvPr/>
        </p:nvPicPr>
        <p:blipFill>
          <a:blip r:embed="rId3">
            <a:alphaModFix/>
          </a:blip>
          <a:stretch>
            <a:fillRect/>
          </a:stretch>
        </p:blipFill>
        <p:spPr>
          <a:xfrm>
            <a:off x="4983350" y="1248650"/>
            <a:ext cx="3990850" cy="2406825"/>
          </a:xfrm>
          <a:prstGeom prst="rect">
            <a:avLst/>
          </a:prstGeom>
          <a:noFill/>
          <a:ln>
            <a:noFill/>
          </a:ln>
        </p:spPr>
      </p:pic>
      <p:pic>
        <p:nvPicPr>
          <p:cNvPr descr="Sleep emoji in 3D style. Sleeping emoji face, dreaming emoji. Snoring emoticon face icon in messengar style. Take a nap (provided by Getty Images)" id="572" name="Google Shape;572;p52"/>
          <p:cNvPicPr preferRelativeResize="0"/>
          <p:nvPr/>
        </p:nvPicPr>
        <p:blipFill>
          <a:blip r:embed="rId4">
            <a:alphaModFix/>
          </a:blip>
          <a:stretch>
            <a:fillRect/>
          </a:stretch>
        </p:blipFill>
        <p:spPr>
          <a:xfrm>
            <a:off x="7783125" y="89350"/>
            <a:ext cx="978125" cy="978125"/>
          </a:xfrm>
          <a:prstGeom prst="rect">
            <a:avLst/>
          </a:prstGeom>
          <a:noFill/>
          <a:ln>
            <a:noFill/>
          </a:ln>
        </p:spPr>
      </p:pic>
      <p:sp>
        <p:nvSpPr>
          <p:cNvPr id="573" name="Google Shape;573;p52"/>
          <p:cNvSpPr txBox="1"/>
          <p:nvPr/>
        </p:nvSpPr>
        <p:spPr>
          <a:xfrm rot="-617983">
            <a:off x="5419704" y="482858"/>
            <a:ext cx="3000043" cy="600384"/>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700">
                <a:solidFill>
                  <a:schemeClr val="dk1"/>
                </a:solidFill>
                <a:latin typeface="Comfortaa"/>
                <a:ea typeface="Comfortaa"/>
                <a:cs typeface="Comfortaa"/>
                <a:sym typeface="Comfortaa"/>
              </a:rPr>
              <a:t>B</a:t>
            </a:r>
            <a:r>
              <a:rPr b="1" lang="en-GB" sz="2700">
                <a:solidFill>
                  <a:schemeClr val="dk1"/>
                </a:solidFill>
                <a:latin typeface="Comfortaa"/>
                <a:ea typeface="Comfortaa"/>
                <a:cs typeface="Comfortaa"/>
                <a:sym typeface="Comfortaa"/>
              </a:rPr>
              <a:t>oring!</a:t>
            </a:r>
            <a:endParaRPr b="1" sz="2700">
              <a:solidFill>
                <a:schemeClr val="dk1"/>
              </a:solidFill>
              <a:latin typeface="Comfortaa"/>
              <a:ea typeface="Comfortaa"/>
              <a:cs typeface="Comfortaa"/>
              <a:sym typeface="Comforta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pic>
        <p:nvPicPr>
          <p:cNvPr id="578" name="Google Shape;578;p53"/>
          <p:cNvPicPr preferRelativeResize="0"/>
          <p:nvPr/>
        </p:nvPicPr>
        <p:blipFill>
          <a:blip r:embed="rId3">
            <a:alphaModFix/>
          </a:blip>
          <a:stretch>
            <a:fillRect/>
          </a:stretch>
        </p:blipFill>
        <p:spPr>
          <a:xfrm>
            <a:off x="6943824" y="3155587"/>
            <a:ext cx="1333500" cy="447675"/>
          </a:xfrm>
          <a:prstGeom prst="rect">
            <a:avLst/>
          </a:prstGeom>
          <a:noFill/>
          <a:ln>
            <a:noFill/>
          </a:ln>
        </p:spPr>
      </p:pic>
      <p:pic>
        <p:nvPicPr>
          <p:cNvPr id="579" name="Google Shape;579;p53"/>
          <p:cNvPicPr preferRelativeResize="0"/>
          <p:nvPr/>
        </p:nvPicPr>
        <p:blipFill>
          <a:blip r:embed="rId4">
            <a:alphaModFix/>
          </a:blip>
          <a:stretch>
            <a:fillRect/>
          </a:stretch>
        </p:blipFill>
        <p:spPr>
          <a:xfrm>
            <a:off x="6681874" y="165925"/>
            <a:ext cx="1323975" cy="419100"/>
          </a:xfrm>
          <a:prstGeom prst="rect">
            <a:avLst/>
          </a:prstGeom>
          <a:noFill/>
          <a:ln>
            <a:noFill/>
          </a:ln>
        </p:spPr>
      </p:pic>
      <p:pic>
        <p:nvPicPr>
          <p:cNvPr id="580" name="Google Shape;580;p53"/>
          <p:cNvPicPr preferRelativeResize="0"/>
          <p:nvPr/>
        </p:nvPicPr>
        <p:blipFill>
          <a:blip r:embed="rId5">
            <a:alphaModFix/>
          </a:blip>
          <a:stretch>
            <a:fillRect/>
          </a:stretch>
        </p:blipFill>
        <p:spPr>
          <a:xfrm>
            <a:off x="0" y="0"/>
            <a:ext cx="6081801" cy="5092625"/>
          </a:xfrm>
          <a:prstGeom prst="rect">
            <a:avLst/>
          </a:prstGeom>
          <a:noFill/>
          <a:ln>
            <a:noFill/>
          </a:ln>
        </p:spPr>
      </p:pic>
      <p:pic>
        <p:nvPicPr>
          <p:cNvPr id="581" name="Google Shape;581;p53"/>
          <p:cNvPicPr preferRelativeResize="0"/>
          <p:nvPr/>
        </p:nvPicPr>
        <p:blipFill>
          <a:blip r:embed="rId6">
            <a:alphaModFix/>
          </a:blip>
          <a:stretch>
            <a:fillRect/>
          </a:stretch>
        </p:blipFill>
        <p:spPr>
          <a:xfrm>
            <a:off x="7414025" y="2338900"/>
            <a:ext cx="711200" cy="607483"/>
          </a:xfrm>
          <a:prstGeom prst="rect">
            <a:avLst/>
          </a:prstGeom>
          <a:noFill/>
          <a:ln>
            <a:noFill/>
          </a:ln>
        </p:spPr>
      </p:pic>
      <p:pic>
        <p:nvPicPr>
          <p:cNvPr id="582" name="Google Shape;582;p53"/>
          <p:cNvPicPr preferRelativeResize="0"/>
          <p:nvPr/>
        </p:nvPicPr>
        <p:blipFill>
          <a:blip r:embed="rId7">
            <a:alphaModFix/>
          </a:blip>
          <a:stretch>
            <a:fillRect/>
          </a:stretch>
        </p:blipFill>
        <p:spPr>
          <a:xfrm>
            <a:off x="6340575" y="1805500"/>
            <a:ext cx="711200" cy="533400"/>
          </a:xfrm>
          <a:prstGeom prst="rect">
            <a:avLst/>
          </a:prstGeom>
          <a:noFill/>
          <a:ln>
            <a:noFill/>
          </a:ln>
        </p:spPr>
      </p:pic>
      <p:pic>
        <p:nvPicPr>
          <p:cNvPr id="583" name="Google Shape;583;p53"/>
          <p:cNvPicPr preferRelativeResize="0"/>
          <p:nvPr/>
        </p:nvPicPr>
        <p:blipFill>
          <a:blip r:embed="rId8">
            <a:alphaModFix/>
          </a:blip>
          <a:stretch>
            <a:fillRect/>
          </a:stretch>
        </p:blipFill>
        <p:spPr>
          <a:xfrm>
            <a:off x="6955226" y="4237487"/>
            <a:ext cx="1628775" cy="781050"/>
          </a:xfrm>
          <a:prstGeom prst="rect">
            <a:avLst/>
          </a:prstGeom>
          <a:noFill/>
          <a:ln>
            <a:noFill/>
          </a:ln>
        </p:spPr>
      </p:pic>
      <p:pic>
        <p:nvPicPr>
          <p:cNvPr id="584" name="Google Shape;584;p53"/>
          <p:cNvPicPr preferRelativeResize="0"/>
          <p:nvPr/>
        </p:nvPicPr>
        <p:blipFill>
          <a:blip r:embed="rId9">
            <a:alphaModFix/>
          </a:blip>
          <a:stretch>
            <a:fillRect/>
          </a:stretch>
        </p:blipFill>
        <p:spPr>
          <a:xfrm>
            <a:off x="8595126" y="4302100"/>
            <a:ext cx="447675" cy="533400"/>
          </a:xfrm>
          <a:prstGeom prst="rect">
            <a:avLst/>
          </a:prstGeom>
          <a:noFill/>
          <a:ln>
            <a:noFill/>
          </a:ln>
        </p:spPr>
      </p:pic>
      <p:pic>
        <p:nvPicPr>
          <p:cNvPr id="585" name="Google Shape;585;p53"/>
          <p:cNvPicPr preferRelativeResize="0"/>
          <p:nvPr/>
        </p:nvPicPr>
        <p:blipFill>
          <a:blip r:embed="rId10">
            <a:alphaModFix/>
          </a:blip>
          <a:stretch>
            <a:fillRect/>
          </a:stretch>
        </p:blipFill>
        <p:spPr>
          <a:xfrm>
            <a:off x="6448524" y="811450"/>
            <a:ext cx="495300" cy="672193"/>
          </a:xfrm>
          <a:prstGeom prst="rect">
            <a:avLst/>
          </a:prstGeom>
          <a:noFill/>
          <a:ln>
            <a:noFill/>
          </a:ln>
        </p:spPr>
      </p:pic>
      <p:cxnSp>
        <p:nvCxnSpPr>
          <p:cNvPr id="586" name="Google Shape;586;p53"/>
          <p:cNvCxnSpPr>
            <a:stCxn id="585" idx="1"/>
          </p:cNvCxnSpPr>
          <p:nvPr/>
        </p:nvCxnSpPr>
        <p:spPr>
          <a:xfrm flipH="1">
            <a:off x="3880824" y="1147547"/>
            <a:ext cx="2567700" cy="10500"/>
          </a:xfrm>
          <a:prstGeom prst="straightConnector1">
            <a:avLst/>
          </a:prstGeom>
          <a:noFill/>
          <a:ln cap="flat" cmpd="sng" w="28575">
            <a:solidFill>
              <a:srgbClr val="0957D0"/>
            </a:solidFill>
            <a:prstDash val="solid"/>
            <a:round/>
            <a:headEnd len="med" w="med" type="none"/>
            <a:tailEnd len="med" w="med" type="triangle"/>
          </a:ln>
        </p:spPr>
      </p:cxnSp>
      <p:cxnSp>
        <p:nvCxnSpPr>
          <p:cNvPr id="587" name="Google Shape;587;p53"/>
          <p:cNvCxnSpPr>
            <a:stCxn id="582" idx="1"/>
          </p:cNvCxnSpPr>
          <p:nvPr/>
        </p:nvCxnSpPr>
        <p:spPr>
          <a:xfrm flipH="1">
            <a:off x="1759575" y="2072200"/>
            <a:ext cx="4581000" cy="78000"/>
          </a:xfrm>
          <a:prstGeom prst="straightConnector1">
            <a:avLst/>
          </a:prstGeom>
          <a:noFill/>
          <a:ln cap="flat" cmpd="sng" w="28575">
            <a:solidFill>
              <a:srgbClr val="0957D0"/>
            </a:solidFill>
            <a:prstDash val="solid"/>
            <a:round/>
            <a:headEnd len="med" w="med" type="none"/>
            <a:tailEnd len="med" w="med" type="triangle"/>
          </a:ln>
        </p:spPr>
      </p:cxnSp>
      <p:cxnSp>
        <p:nvCxnSpPr>
          <p:cNvPr id="588" name="Google Shape;588;p53"/>
          <p:cNvCxnSpPr>
            <a:stCxn id="579" idx="1"/>
          </p:cNvCxnSpPr>
          <p:nvPr/>
        </p:nvCxnSpPr>
        <p:spPr>
          <a:xfrm flipH="1">
            <a:off x="4462174" y="375475"/>
            <a:ext cx="2219700" cy="155100"/>
          </a:xfrm>
          <a:prstGeom prst="straightConnector1">
            <a:avLst/>
          </a:prstGeom>
          <a:noFill/>
          <a:ln cap="flat" cmpd="sng" w="28575">
            <a:solidFill>
              <a:srgbClr val="0957D0"/>
            </a:solidFill>
            <a:prstDash val="solid"/>
            <a:round/>
            <a:headEnd len="med" w="med" type="none"/>
            <a:tailEnd len="med" w="med" type="triangle"/>
          </a:ln>
        </p:spPr>
      </p:cxnSp>
      <p:cxnSp>
        <p:nvCxnSpPr>
          <p:cNvPr id="589" name="Google Shape;589;p53"/>
          <p:cNvCxnSpPr>
            <a:stCxn id="581" idx="1"/>
          </p:cNvCxnSpPr>
          <p:nvPr/>
        </p:nvCxnSpPr>
        <p:spPr>
          <a:xfrm flipH="1">
            <a:off x="4599125" y="2642642"/>
            <a:ext cx="2814900" cy="260100"/>
          </a:xfrm>
          <a:prstGeom prst="straightConnector1">
            <a:avLst/>
          </a:prstGeom>
          <a:noFill/>
          <a:ln cap="flat" cmpd="sng" w="28575">
            <a:solidFill>
              <a:srgbClr val="0957D0"/>
            </a:solidFill>
            <a:prstDash val="solid"/>
            <a:round/>
            <a:headEnd len="med" w="med" type="none"/>
            <a:tailEnd len="med" w="med" type="triangle"/>
          </a:ln>
        </p:spPr>
      </p:cxnSp>
      <p:cxnSp>
        <p:nvCxnSpPr>
          <p:cNvPr id="590" name="Google Shape;590;p53"/>
          <p:cNvCxnSpPr>
            <a:stCxn id="578" idx="1"/>
          </p:cNvCxnSpPr>
          <p:nvPr/>
        </p:nvCxnSpPr>
        <p:spPr>
          <a:xfrm flipH="1">
            <a:off x="4998324" y="3379425"/>
            <a:ext cx="1945500" cy="550200"/>
          </a:xfrm>
          <a:prstGeom prst="straightConnector1">
            <a:avLst/>
          </a:prstGeom>
          <a:noFill/>
          <a:ln cap="flat" cmpd="sng" w="28575">
            <a:solidFill>
              <a:srgbClr val="0957D0"/>
            </a:solidFill>
            <a:prstDash val="solid"/>
            <a:round/>
            <a:headEnd len="med" w="med" type="none"/>
            <a:tailEnd len="med" w="med" type="triangle"/>
          </a:ln>
        </p:spPr>
      </p:cxnSp>
      <p:cxnSp>
        <p:nvCxnSpPr>
          <p:cNvPr id="591" name="Google Shape;591;p53"/>
          <p:cNvCxnSpPr/>
          <p:nvPr/>
        </p:nvCxnSpPr>
        <p:spPr>
          <a:xfrm rot="10800000">
            <a:off x="1702499" y="4431100"/>
            <a:ext cx="5241600" cy="275400"/>
          </a:xfrm>
          <a:prstGeom prst="straightConnector1">
            <a:avLst/>
          </a:prstGeom>
          <a:noFill/>
          <a:ln cap="flat" cmpd="sng" w="28575">
            <a:solidFill>
              <a:srgbClr val="0957D0"/>
            </a:solidFill>
            <a:prstDash val="solid"/>
            <a:round/>
            <a:headEnd len="med" w="med" type="none"/>
            <a:tailEnd len="med" w="med" type="triangle"/>
          </a:ln>
        </p:spPr>
      </p:cxnSp>
      <p:pic>
        <p:nvPicPr>
          <p:cNvPr id="592" name="Google Shape;592;p53"/>
          <p:cNvPicPr preferRelativeResize="0"/>
          <p:nvPr/>
        </p:nvPicPr>
        <p:blipFill>
          <a:blip r:embed="rId11">
            <a:alphaModFix/>
          </a:blip>
          <a:stretch>
            <a:fillRect/>
          </a:stretch>
        </p:blipFill>
        <p:spPr>
          <a:xfrm>
            <a:off x="8125226" y="117263"/>
            <a:ext cx="447675" cy="67151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54"/>
          <p:cNvSpPr txBox="1"/>
          <p:nvPr>
            <p:ph type="title"/>
          </p:nvPr>
        </p:nvSpPr>
        <p:spPr>
          <a:xfrm>
            <a:off x="520950" y="1206675"/>
            <a:ext cx="3991800" cy="9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Quiz time! </a:t>
            </a:r>
            <a:endParaRPr/>
          </a:p>
        </p:txBody>
      </p:sp>
      <p:sp>
        <p:nvSpPr>
          <p:cNvPr id="598" name="Google Shape;598;p54"/>
          <p:cNvSpPr txBox="1"/>
          <p:nvPr>
            <p:ph idx="1" type="body"/>
          </p:nvPr>
        </p:nvSpPr>
        <p:spPr>
          <a:xfrm>
            <a:off x="520956" y="2200275"/>
            <a:ext cx="3991800" cy="1677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500"/>
              <a:t>Test you knowledge on Google Doc Icons </a:t>
            </a:r>
            <a:endParaRPr sz="2500"/>
          </a:p>
        </p:txBody>
      </p:sp>
      <p:pic>
        <p:nvPicPr>
          <p:cNvPr id="599" name="Google Shape;599;p54"/>
          <p:cNvPicPr preferRelativeResize="0"/>
          <p:nvPr/>
        </p:nvPicPr>
        <p:blipFill>
          <a:blip r:embed="rId3">
            <a:alphaModFix/>
          </a:blip>
          <a:stretch>
            <a:fillRect/>
          </a:stretch>
        </p:blipFill>
        <p:spPr>
          <a:xfrm>
            <a:off x="5240825" y="1675650"/>
            <a:ext cx="2914674" cy="15302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Mania">
  <a:themeElements>
    <a:clrScheme name="Simple Light">
      <a:dk1>
        <a:srgbClr val="000000"/>
      </a:dk1>
      <a:lt1>
        <a:srgbClr val="FFFFFF"/>
      </a:lt1>
      <a:dk2>
        <a:srgbClr val="434343"/>
      </a:dk2>
      <a:lt2>
        <a:srgbClr val="EEEEEE"/>
      </a:lt2>
      <a:accent1>
        <a:srgbClr val="89C5CC"/>
      </a:accent1>
      <a:accent2>
        <a:srgbClr val="69A1AC"/>
      </a:accent2>
      <a:accent3>
        <a:srgbClr val="EBBA2C"/>
      </a:accent3>
      <a:accent4>
        <a:srgbClr val="AFB9C5"/>
      </a:accent4>
      <a:accent5>
        <a:srgbClr val="FFD96C"/>
      </a:accent5>
      <a:accent6>
        <a:srgbClr val="D8D8D8"/>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